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2" r:id="rId1"/>
    <p:sldMasterId id="2147483693" r:id="rId2"/>
  </p:sldMasterIdLst>
  <p:notesMasterIdLst>
    <p:notesMasterId r:id="rId18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</p:sldIdLst>
  <p:sldSz cx="9144000" cy="5143500" type="screen16x9"/>
  <p:notesSz cx="6858000" cy="9144000"/>
  <p:embeddedFontLst>
    <p:embeddedFont>
      <p:font typeface="Georgia" panose="02040502050405020303" pitchFamily="18" charset="0"/>
      <p:regular r:id="rId19"/>
      <p:bold r:id="rId20"/>
      <p:italic r:id="rId21"/>
      <p:boldItalic r:id="rId22"/>
    </p:embeddedFont>
    <p:embeddedFont>
      <p:font typeface="Montserrat SemiBold" panose="00000700000000000000" pitchFamily="2" charset="0"/>
      <p:regular r:id="rId23"/>
      <p:bold r:id="rId24"/>
      <p:italic r:id="rId25"/>
      <p:boldItalic r:id="rId26"/>
    </p:embeddedFont>
    <p:embeddedFont>
      <p:font typeface="Roboto" panose="02000000000000000000" pitchFamily="2" charset="0"/>
      <p:regular r:id="rId27"/>
      <p:bold r:id="rId28"/>
      <p:italic r:id="rId29"/>
      <p:boldItalic r:id="rId30"/>
    </p:embeddedFont>
    <p:embeddedFont>
      <p:font typeface="Roboto Light" panose="02000000000000000000" pitchFamily="2" charset="0"/>
      <p:regular r:id="rId31"/>
      <p:bold r:id="rId32"/>
      <p:italic r:id="rId33"/>
      <p:boldItalic r:id="rId34"/>
    </p:embeddedFont>
    <p:embeddedFont>
      <p:font typeface="Roboto Medium" panose="02000000000000000000" pitchFamily="2" charset="0"/>
      <p:regular r:id="rId35"/>
      <p:bold r:id="rId36"/>
      <p:italic r:id="rId37"/>
      <p:boldItalic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5256">
          <p15:clr>
            <a:srgbClr val="9AA0A6"/>
          </p15:clr>
        </p15:guide>
        <p15:guide id="2" orient="horz" pos="2484">
          <p15:clr>
            <a:srgbClr val="9AA0A6"/>
          </p15:clr>
        </p15:guide>
        <p15:guide id="3" orient="horz" pos="584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730" y="77"/>
      </p:cViewPr>
      <p:guideLst>
        <p:guide pos="5256"/>
        <p:guide orient="horz" pos="2484"/>
        <p:guide orient="horz" pos="58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9" Type="http://schemas.openxmlformats.org/officeDocument/2006/relationships/presProps" Target="presProps.xml"/><Relationship Id="rId21" Type="http://schemas.openxmlformats.org/officeDocument/2006/relationships/font" Target="fonts/font3.fntdata"/><Relationship Id="rId34" Type="http://schemas.openxmlformats.org/officeDocument/2006/relationships/font" Target="fonts/font16.fntdata"/><Relationship Id="rId42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37" Type="http://schemas.openxmlformats.org/officeDocument/2006/relationships/font" Target="fonts/font19.fntdata"/><Relationship Id="rId40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font" Target="fonts/font18.fntdata"/><Relationship Id="rId10" Type="http://schemas.openxmlformats.org/officeDocument/2006/relationships/slide" Target="slides/slide8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font" Target="fonts/font17.fntdata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7.fntdata"/><Relationship Id="rId33" Type="http://schemas.openxmlformats.org/officeDocument/2006/relationships/font" Target="fonts/font15.fntdata"/><Relationship Id="rId38" Type="http://schemas.openxmlformats.org/officeDocument/2006/relationships/font" Target="fonts/font2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98" name="Google Shape;598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ec14b4e42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85" name="Google Shape;685;gec14b4e42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2" name="Google Shape;702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8" name="Google Shape;708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48" name="Google Shape;748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gfcdb102aab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6" name="Google Shape;756;gfcdb102aab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69" name="Google Shape;769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11" name="Google Shape;61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24" name="Google Shape;62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eb59fda62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30" name="Google Shape;630;geb59fda62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geb59fda62e_0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37" name="Google Shape;637;geb59fda62e_0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44" name="Google Shape;644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1" name="Google Shape;651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CNN which is deep learning base algorithm.</a:t>
            </a:r>
            <a:endParaRPr/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We found many research paper and article reg the same and basically t</a:t>
            </a:r>
            <a:r>
              <a:rPr lang="en" sz="1200">
                <a:solidFill>
                  <a:srgbClr val="44444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his process involves three stages: Pre-processing, Feature Extraction and Classification</a:t>
            </a:r>
            <a:endParaRPr sz="1200">
              <a:solidFill>
                <a:srgbClr val="444444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100"/>
              <a:buFont typeface="Roboto"/>
              <a:buAutoNum type="arabicPeriod"/>
            </a:pPr>
            <a:r>
              <a:rPr lang="en" b="1">
                <a:solidFill>
                  <a:srgbClr val="11111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Steering Wheel Movement (SWM)</a:t>
            </a:r>
            <a:r>
              <a:rPr lang="en">
                <a:solidFill>
                  <a:srgbClr val="11111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which is measured using steering angle sensor and it is a used for detecting the level of driver drowsiness. Using an angle sensor mounted on the steering column, the driver’s steering behaviour is measured.</a:t>
            </a:r>
            <a:endParaRPr>
              <a:solidFill>
                <a:srgbClr val="11111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1111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1111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Eg hindawi.com, Bosch Mobility System</a:t>
            </a:r>
            <a:endParaRPr>
              <a:solidFill>
                <a:srgbClr val="11111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6" name="Google Shape;656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2" name="Google Shape;662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000">
                <a:solidFill>
                  <a:srgbClr val="44444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Keras is an open-source software library that provides a Python interface for solving machine learning problems.</a:t>
            </a:r>
            <a:endParaRPr sz="1000">
              <a:solidFill>
                <a:srgbClr val="444444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000">
              <a:solidFill>
                <a:srgbClr val="444444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000">
                <a:solidFill>
                  <a:srgbClr val="44444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Tensorflow which an end to end open source software library for ML which we will use as background for keras.</a:t>
            </a:r>
            <a:endParaRPr sz="1000">
              <a:solidFill>
                <a:srgbClr val="444444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oogle Shape;11;p2"/>
          <p:cNvGrpSpPr/>
          <p:nvPr/>
        </p:nvGrpSpPr>
        <p:grpSpPr>
          <a:xfrm rot="10800000">
            <a:off x="-1042865" y="377"/>
            <a:ext cx="3791251" cy="5142750"/>
            <a:chOff x="1852675" y="238125"/>
            <a:chExt cx="3862318" cy="5239150"/>
          </a:xfrm>
        </p:grpSpPr>
        <p:sp>
          <p:nvSpPr>
            <p:cNvPr id="12" name="Google Shape;12;p2"/>
            <p:cNvSpPr/>
            <p:nvPr/>
          </p:nvSpPr>
          <p:spPr>
            <a:xfrm>
              <a:off x="3584100" y="2321750"/>
              <a:ext cx="1064875" cy="1011775"/>
            </a:xfrm>
            <a:custGeom>
              <a:avLst/>
              <a:gdLst/>
              <a:ahLst/>
              <a:cxnLst/>
              <a:rect l="l" t="t" r="r" b="b"/>
              <a:pathLst>
                <a:path w="42595" h="40471" extrusionOk="0">
                  <a:moveTo>
                    <a:pt x="0" y="0"/>
                  </a:moveTo>
                  <a:lnTo>
                    <a:pt x="0" y="40470"/>
                  </a:lnTo>
                  <a:lnTo>
                    <a:pt x="42594" y="40470"/>
                  </a:lnTo>
                  <a:cubicBezTo>
                    <a:pt x="41470" y="17931"/>
                    <a:pt x="2282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3584100" y="1310000"/>
              <a:ext cx="1064875" cy="1011775"/>
            </a:xfrm>
            <a:custGeom>
              <a:avLst/>
              <a:gdLst/>
              <a:ahLst/>
              <a:cxnLst/>
              <a:rect l="l" t="t" r="r" b="b"/>
              <a:pathLst>
                <a:path w="42595" h="40471" extrusionOk="0">
                  <a:moveTo>
                    <a:pt x="0" y="0"/>
                  </a:moveTo>
                  <a:lnTo>
                    <a:pt x="0" y="40470"/>
                  </a:lnTo>
                  <a:cubicBezTo>
                    <a:pt x="22820" y="40470"/>
                    <a:pt x="41470" y="22539"/>
                    <a:pt x="4259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4648950" y="298250"/>
              <a:ext cx="1064875" cy="1011775"/>
            </a:xfrm>
            <a:custGeom>
              <a:avLst/>
              <a:gdLst/>
              <a:ahLst/>
              <a:cxnLst/>
              <a:rect l="l" t="t" r="r" b="b"/>
              <a:pathLst>
                <a:path w="42595" h="40471" extrusionOk="0">
                  <a:moveTo>
                    <a:pt x="42594" y="0"/>
                  </a:moveTo>
                  <a:cubicBezTo>
                    <a:pt x="19774" y="0"/>
                    <a:pt x="1140" y="17931"/>
                    <a:pt x="0" y="40470"/>
                  </a:cubicBezTo>
                  <a:lnTo>
                    <a:pt x="42594" y="40470"/>
                  </a:lnTo>
                  <a:lnTo>
                    <a:pt x="4259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2572350" y="1310000"/>
              <a:ext cx="1011775" cy="2023525"/>
            </a:xfrm>
            <a:custGeom>
              <a:avLst/>
              <a:gdLst/>
              <a:ahLst/>
              <a:cxnLst/>
              <a:rect l="l" t="t" r="r" b="b"/>
              <a:pathLst>
                <a:path w="40471" h="80941" extrusionOk="0">
                  <a:moveTo>
                    <a:pt x="40470" y="0"/>
                  </a:moveTo>
                  <a:cubicBezTo>
                    <a:pt x="18119" y="0"/>
                    <a:pt x="0" y="18119"/>
                    <a:pt x="0" y="40470"/>
                  </a:cubicBezTo>
                  <a:cubicBezTo>
                    <a:pt x="0" y="62822"/>
                    <a:pt x="18119" y="80940"/>
                    <a:pt x="40470" y="80940"/>
                  </a:cubicBezTo>
                  <a:lnTo>
                    <a:pt x="4047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2518075" y="3333500"/>
              <a:ext cx="1066050" cy="1120700"/>
            </a:xfrm>
            <a:custGeom>
              <a:avLst/>
              <a:gdLst/>
              <a:ahLst/>
              <a:cxnLst/>
              <a:rect l="l" t="t" r="r" b="b"/>
              <a:pathLst>
                <a:path w="42642" h="44828" extrusionOk="0">
                  <a:moveTo>
                    <a:pt x="0" y="0"/>
                  </a:moveTo>
                  <a:lnTo>
                    <a:pt x="0" y="44828"/>
                  </a:lnTo>
                  <a:cubicBezTo>
                    <a:pt x="23554" y="44828"/>
                    <a:pt x="42641" y="25725"/>
                    <a:pt x="42641" y="2171"/>
                  </a:cubicBezTo>
                  <a:cubicBezTo>
                    <a:pt x="42641" y="1453"/>
                    <a:pt x="42626" y="719"/>
                    <a:pt x="4259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3584100" y="3333500"/>
              <a:ext cx="1064875" cy="1071900"/>
            </a:xfrm>
            <a:custGeom>
              <a:avLst/>
              <a:gdLst/>
              <a:ahLst/>
              <a:cxnLst/>
              <a:rect l="l" t="t" r="r" b="b"/>
              <a:pathLst>
                <a:path w="42595" h="42876" extrusionOk="0">
                  <a:moveTo>
                    <a:pt x="0" y="0"/>
                  </a:moveTo>
                  <a:lnTo>
                    <a:pt x="0" y="42875"/>
                  </a:lnTo>
                  <a:lnTo>
                    <a:pt x="42594" y="42875"/>
                  </a:lnTo>
                  <a:lnTo>
                    <a:pt x="4259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2518850" y="238125"/>
              <a:ext cx="1064875" cy="1071900"/>
            </a:xfrm>
            <a:custGeom>
              <a:avLst/>
              <a:gdLst/>
              <a:ahLst/>
              <a:cxnLst/>
              <a:rect l="l" t="t" r="r" b="b"/>
              <a:pathLst>
                <a:path w="42595" h="42876" extrusionOk="0">
                  <a:moveTo>
                    <a:pt x="0" y="0"/>
                  </a:moveTo>
                  <a:lnTo>
                    <a:pt x="0" y="42875"/>
                  </a:lnTo>
                  <a:lnTo>
                    <a:pt x="42595" y="42875"/>
                  </a:lnTo>
                  <a:lnTo>
                    <a:pt x="425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3584100" y="4405375"/>
              <a:ext cx="1064875" cy="1071900"/>
            </a:xfrm>
            <a:custGeom>
              <a:avLst/>
              <a:gdLst/>
              <a:ahLst/>
              <a:cxnLst/>
              <a:rect l="l" t="t" r="r" b="b"/>
              <a:pathLst>
                <a:path w="42595" h="42876" extrusionOk="0">
                  <a:moveTo>
                    <a:pt x="0" y="0"/>
                  </a:moveTo>
                  <a:lnTo>
                    <a:pt x="0" y="42876"/>
                  </a:lnTo>
                  <a:lnTo>
                    <a:pt x="42594" y="42876"/>
                  </a:lnTo>
                  <a:lnTo>
                    <a:pt x="4259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4648954" y="3333503"/>
              <a:ext cx="1066039" cy="1071900"/>
            </a:xfrm>
            <a:custGeom>
              <a:avLst/>
              <a:gdLst/>
              <a:ahLst/>
              <a:cxnLst/>
              <a:rect l="l" t="t" r="r" b="b"/>
              <a:pathLst>
                <a:path w="31958" h="42876" extrusionOk="0">
                  <a:moveTo>
                    <a:pt x="0" y="0"/>
                  </a:moveTo>
                  <a:lnTo>
                    <a:pt x="0" y="42875"/>
                  </a:lnTo>
                  <a:lnTo>
                    <a:pt x="31958" y="42875"/>
                  </a:lnTo>
                  <a:lnTo>
                    <a:pt x="3195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1852675" y="2881975"/>
              <a:ext cx="1108225" cy="1012125"/>
            </a:xfrm>
            <a:custGeom>
              <a:avLst/>
              <a:gdLst/>
              <a:ahLst/>
              <a:cxnLst/>
              <a:rect l="l" t="t" r="r" b="b"/>
              <a:pathLst>
                <a:path w="44329" h="40485" extrusionOk="0">
                  <a:moveTo>
                    <a:pt x="22149" y="0"/>
                  </a:moveTo>
                  <a:cubicBezTo>
                    <a:pt x="12850" y="0"/>
                    <a:pt x="4474" y="6433"/>
                    <a:pt x="2391" y="15890"/>
                  </a:cubicBezTo>
                  <a:cubicBezTo>
                    <a:pt x="1" y="26808"/>
                    <a:pt x="6889" y="37601"/>
                    <a:pt x="17807" y="40006"/>
                  </a:cubicBezTo>
                  <a:cubicBezTo>
                    <a:pt x="19273" y="40329"/>
                    <a:pt x="20738" y="40485"/>
                    <a:pt x="22180" y="40485"/>
                  </a:cubicBezTo>
                  <a:cubicBezTo>
                    <a:pt x="31473" y="40485"/>
                    <a:pt x="39841" y="34041"/>
                    <a:pt x="41923" y="24590"/>
                  </a:cubicBezTo>
                  <a:cubicBezTo>
                    <a:pt x="44329" y="13672"/>
                    <a:pt x="37425" y="2879"/>
                    <a:pt x="26507" y="474"/>
                  </a:cubicBezTo>
                  <a:cubicBezTo>
                    <a:pt x="25045" y="154"/>
                    <a:pt x="23586" y="0"/>
                    <a:pt x="2214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3979650" y="1450650"/>
              <a:ext cx="1112900" cy="1012000"/>
            </a:xfrm>
            <a:custGeom>
              <a:avLst/>
              <a:gdLst/>
              <a:ahLst/>
              <a:cxnLst/>
              <a:rect l="l" t="t" r="r" b="b"/>
              <a:pathLst>
                <a:path w="44516" h="40480" extrusionOk="0">
                  <a:moveTo>
                    <a:pt x="22250" y="0"/>
                  </a:moveTo>
                  <a:cubicBezTo>
                    <a:pt x="13072" y="0"/>
                    <a:pt x="4770" y="6275"/>
                    <a:pt x="2562" y="15585"/>
                  </a:cubicBezTo>
                  <a:cubicBezTo>
                    <a:pt x="1" y="26472"/>
                    <a:pt x="6733" y="37359"/>
                    <a:pt x="17604" y="39936"/>
                  </a:cubicBezTo>
                  <a:cubicBezTo>
                    <a:pt x="19166" y="40304"/>
                    <a:pt x="20729" y="40480"/>
                    <a:pt x="22268" y="40480"/>
                  </a:cubicBezTo>
                  <a:cubicBezTo>
                    <a:pt x="31448" y="40480"/>
                    <a:pt x="39760" y="34205"/>
                    <a:pt x="41954" y="24895"/>
                  </a:cubicBezTo>
                  <a:cubicBezTo>
                    <a:pt x="44516" y="14008"/>
                    <a:pt x="37784" y="3106"/>
                    <a:pt x="26913" y="544"/>
                  </a:cubicBezTo>
                  <a:cubicBezTo>
                    <a:pt x="25350" y="176"/>
                    <a:pt x="23788" y="0"/>
                    <a:pt x="222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" name="Google Shape;23;p2"/>
          <p:cNvSpPr txBox="1">
            <a:spLocks noGrp="1"/>
          </p:cNvSpPr>
          <p:nvPr>
            <p:ph type="title"/>
          </p:nvPr>
        </p:nvSpPr>
        <p:spPr>
          <a:xfrm>
            <a:off x="3887475" y="2511725"/>
            <a:ext cx="45660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5000" b="1">
                <a:solidFill>
                  <a:srgbClr val="66CCCC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4" name="Google Shape;24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" name="Google Shape;25;p2"/>
          <p:cNvSpPr txBox="1">
            <a:spLocks noGrp="1"/>
          </p:cNvSpPr>
          <p:nvPr>
            <p:ph type="subTitle" idx="1"/>
          </p:nvPr>
        </p:nvSpPr>
        <p:spPr>
          <a:xfrm>
            <a:off x="3887475" y="3304400"/>
            <a:ext cx="4566000" cy="4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 b="1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 b="1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 b="1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 b="1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 b="1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 b="1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 b="1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600"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2"/>
          <p:cNvSpPr txBox="1">
            <a:spLocks noGrp="1"/>
          </p:cNvSpPr>
          <p:nvPr>
            <p:ph type="title" idx="2"/>
          </p:nvPr>
        </p:nvSpPr>
        <p:spPr>
          <a:xfrm>
            <a:off x="2274075" y="1968710"/>
            <a:ext cx="1613400" cy="152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1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54" name="Google Shape;154;p11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55" name="Google Shape;155;p11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56" name="Google Shape;156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3"/>
          <p:cNvSpPr txBox="1">
            <a:spLocks noGrp="1"/>
          </p:cNvSpPr>
          <p:nvPr>
            <p:ph type="title"/>
          </p:nvPr>
        </p:nvSpPr>
        <p:spPr>
          <a:xfrm>
            <a:off x="4539536" y="1458049"/>
            <a:ext cx="3900600" cy="14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endParaRPr/>
          </a:p>
        </p:txBody>
      </p:sp>
      <p:sp>
        <p:nvSpPr>
          <p:cNvPr id="161" name="Google Shape;161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62" name="Google Shape;162;p13"/>
          <p:cNvGrpSpPr/>
          <p:nvPr/>
        </p:nvGrpSpPr>
        <p:grpSpPr>
          <a:xfrm>
            <a:off x="-6" y="117"/>
            <a:ext cx="3791637" cy="5143274"/>
            <a:chOff x="1852675" y="238125"/>
            <a:chExt cx="3862318" cy="5239150"/>
          </a:xfrm>
        </p:grpSpPr>
        <p:sp>
          <p:nvSpPr>
            <p:cNvPr id="163" name="Google Shape;163;p13"/>
            <p:cNvSpPr/>
            <p:nvPr/>
          </p:nvSpPr>
          <p:spPr>
            <a:xfrm>
              <a:off x="3584100" y="2321750"/>
              <a:ext cx="1064875" cy="1011775"/>
            </a:xfrm>
            <a:custGeom>
              <a:avLst/>
              <a:gdLst/>
              <a:ahLst/>
              <a:cxnLst/>
              <a:rect l="l" t="t" r="r" b="b"/>
              <a:pathLst>
                <a:path w="42595" h="40471" extrusionOk="0">
                  <a:moveTo>
                    <a:pt x="0" y="0"/>
                  </a:moveTo>
                  <a:lnTo>
                    <a:pt x="0" y="40470"/>
                  </a:lnTo>
                  <a:lnTo>
                    <a:pt x="42594" y="40470"/>
                  </a:lnTo>
                  <a:cubicBezTo>
                    <a:pt x="41470" y="17931"/>
                    <a:pt x="2282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64;p13"/>
            <p:cNvSpPr/>
            <p:nvPr/>
          </p:nvSpPr>
          <p:spPr>
            <a:xfrm>
              <a:off x="3584100" y="1310000"/>
              <a:ext cx="1064875" cy="1011775"/>
            </a:xfrm>
            <a:custGeom>
              <a:avLst/>
              <a:gdLst/>
              <a:ahLst/>
              <a:cxnLst/>
              <a:rect l="l" t="t" r="r" b="b"/>
              <a:pathLst>
                <a:path w="42595" h="40471" extrusionOk="0">
                  <a:moveTo>
                    <a:pt x="0" y="0"/>
                  </a:moveTo>
                  <a:lnTo>
                    <a:pt x="0" y="40470"/>
                  </a:lnTo>
                  <a:cubicBezTo>
                    <a:pt x="22820" y="40470"/>
                    <a:pt x="41470" y="22539"/>
                    <a:pt x="4259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65;p13"/>
            <p:cNvSpPr/>
            <p:nvPr/>
          </p:nvSpPr>
          <p:spPr>
            <a:xfrm>
              <a:off x="4648950" y="298250"/>
              <a:ext cx="1064875" cy="1011775"/>
            </a:xfrm>
            <a:custGeom>
              <a:avLst/>
              <a:gdLst/>
              <a:ahLst/>
              <a:cxnLst/>
              <a:rect l="l" t="t" r="r" b="b"/>
              <a:pathLst>
                <a:path w="42595" h="40471" extrusionOk="0">
                  <a:moveTo>
                    <a:pt x="42594" y="0"/>
                  </a:moveTo>
                  <a:cubicBezTo>
                    <a:pt x="19774" y="0"/>
                    <a:pt x="1140" y="17931"/>
                    <a:pt x="0" y="40470"/>
                  </a:cubicBezTo>
                  <a:lnTo>
                    <a:pt x="42594" y="40470"/>
                  </a:lnTo>
                  <a:lnTo>
                    <a:pt x="4259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66;p13"/>
            <p:cNvSpPr/>
            <p:nvPr/>
          </p:nvSpPr>
          <p:spPr>
            <a:xfrm>
              <a:off x="2572350" y="1310000"/>
              <a:ext cx="1011775" cy="2023525"/>
            </a:xfrm>
            <a:custGeom>
              <a:avLst/>
              <a:gdLst/>
              <a:ahLst/>
              <a:cxnLst/>
              <a:rect l="l" t="t" r="r" b="b"/>
              <a:pathLst>
                <a:path w="40471" h="80941" extrusionOk="0">
                  <a:moveTo>
                    <a:pt x="40470" y="0"/>
                  </a:moveTo>
                  <a:cubicBezTo>
                    <a:pt x="18119" y="0"/>
                    <a:pt x="0" y="18119"/>
                    <a:pt x="0" y="40470"/>
                  </a:cubicBezTo>
                  <a:cubicBezTo>
                    <a:pt x="0" y="62822"/>
                    <a:pt x="18119" y="80940"/>
                    <a:pt x="40470" y="80940"/>
                  </a:cubicBezTo>
                  <a:lnTo>
                    <a:pt x="4047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67;p13"/>
            <p:cNvSpPr/>
            <p:nvPr/>
          </p:nvSpPr>
          <p:spPr>
            <a:xfrm>
              <a:off x="2518075" y="3333500"/>
              <a:ext cx="1066050" cy="1120700"/>
            </a:xfrm>
            <a:custGeom>
              <a:avLst/>
              <a:gdLst/>
              <a:ahLst/>
              <a:cxnLst/>
              <a:rect l="l" t="t" r="r" b="b"/>
              <a:pathLst>
                <a:path w="42642" h="44828" extrusionOk="0">
                  <a:moveTo>
                    <a:pt x="0" y="0"/>
                  </a:moveTo>
                  <a:lnTo>
                    <a:pt x="0" y="44828"/>
                  </a:lnTo>
                  <a:cubicBezTo>
                    <a:pt x="23554" y="44828"/>
                    <a:pt x="42641" y="25725"/>
                    <a:pt x="42641" y="2171"/>
                  </a:cubicBezTo>
                  <a:cubicBezTo>
                    <a:pt x="42641" y="1453"/>
                    <a:pt x="42626" y="719"/>
                    <a:pt x="4259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68;p13"/>
            <p:cNvSpPr/>
            <p:nvPr/>
          </p:nvSpPr>
          <p:spPr>
            <a:xfrm>
              <a:off x="3584100" y="3333500"/>
              <a:ext cx="1064875" cy="1071900"/>
            </a:xfrm>
            <a:custGeom>
              <a:avLst/>
              <a:gdLst/>
              <a:ahLst/>
              <a:cxnLst/>
              <a:rect l="l" t="t" r="r" b="b"/>
              <a:pathLst>
                <a:path w="42595" h="42876" extrusionOk="0">
                  <a:moveTo>
                    <a:pt x="0" y="0"/>
                  </a:moveTo>
                  <a:lnTo>
                    <a:pt x="0" y="42875"/>
                  </a:lnTo>
                  <a:lnTo>
                    <a:pt x="42594" y="42875"/>
                  </a:lnTo>
                  <a:lnTo>
                    <a:pt x="4259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69;p13"/>
            <p:cNvSpPr/>
            <p:nvPr/>
          </p:nvSpPr>
          <p:spPr>
            <a:xfrm>
              <a:off x="2518850" y="238125"/>
              <a:ext cx="1064875" cy="1071900"/>
            </a:xfrm>
            <a:custGeom>
              <a:avLst/>
              <a:gdLst/>
              <a:ahLst/>
              <a:cxnLst/>
              <a:rect l="l" t="t" r="r" b="b"/>
              <a:pathLst>
                <a:path w="42595" h="42876" extrusionOk="0">
                  <a:moveTo>
                    <a:pt x="0" y="0"/>
                  </a:moveTo>
                  <a:lnTo>
                    <a:pt x="0" y="42875"/>
                  </a:lnTo>
                  <a:lnTo>
                    <a:pt x="42595" y="42875"/>
                  </a:lnTo>
                  <a:lnTo>
                    <a:pt x="425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170;p13"/>
            <p:cNvSpPr/>
            <p:nvPr/>
          </p:nvSpPr>
          <p:spPr>
            <a:xfrm>
              <a:off x="3584100" y="4405375"/>
              <a:ext cx="1064875" cy="1071900"/>
            </a:xfrm>
            <a:custGeom>
              <a:avLst/>
              <a:gdLst/>
              <a:ahLst/>
              <a:cxnLst/>
              <a:rect l="l" t="t" r="r" b="b"/>
              <a:pathLst>
                <a:path w="42595" h="42876" extrusionOk="0">
                  <a:moveTo>
                    <a:pt x="0" y="0"/>
                  </a:moveTo>
                  <a:lnTo>
                    <a:pt x="0" y="42876"/>
                  </a:lnTo>
                  <a:lnTo>
                    <a:pt x="42594" y="42876"/>
                  </a:lnTo>
                  <a:lnTo>
                    <a:pt x="4259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71;p13"/>
            <p:cNvSpPr/>
            <p:nvPr/>
          </p:nvSpPr>
          <p:spPr>
            <a:xfrm>
              <a:off x="4648954" y="3333503"/>
              <a:ext cx="1066039" cy="1071900"/>
            </a:xfrm>
            <a:custGeom>
              <a:avLst/>
              <a:gdLst/>
              <a:ahLst/>
              <a:cxnLst/>
              <a:rect l="l" t="t" r="r" b="b"/>
              <a:pathLst>
                <a:path w="31958" h="42876" extrusionOk="0">
                  <a:moveTo>
                    <a:pt x="0" y="0"/>
                  </a:moveTo>
                  <a:lnTo>
                    <a:pt x="0" y="42875"/>
                  </a:lnTo>
                  <a:lnTo>
                    <a:pt x="31958" y="42875"/>
                  </a:lnTo>
                  <a:lnTo>
                    <a:pt x="3195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72;p13"/>
            <p:cNvSpPr/>
            <p:nvPr/>
          </p:nvSpPr>
          <p:spPr>
            <a:xfrm>
              <a:off x="1852675" y="2881975"/>
              <a:ext cx="1108225" cy="1012125"/>
            </a:xfrm>
            <a:custGeom>
              <a:avLst/>
              <a:gdLst/>
              <a:ahLst/>
              <a:cxnLst/>
              <a:rect l="l" t="t" r="r" b="b"/>
              <a:pathLst>
                <a:path w="44329" h="40485" extrusionOk="0">
                  <a:moveTo>
                    <a:pt x="22149" y="0"/>
                  </a:moveTo>
                  <a:cubicBezTo>
                    <a:pt x="12850" y="0"/>
                    <a:pt x="4474" y="6433"/>
                    <a:pt x="2391" y="15890"/>
                  </a:cubicBezTo>
                  <a:cubicBezTo>
                    <a:pt x="1" y="26808"/>
                    <a:pt x="6889" y="37601"/>
                    <a:pt x="17807" y="40006"/>
                  </a:cubicBezTo>
                  <a:cubicBezTo>
                    <a:pt x="19273" y="40329"/>
                    <a:pt x="20738" y="40485"/>
                    <a:pt x="22180" y="40485"/>
                  </a:cubicBezTo>
                  <a:cubicBezTo>
                    <a:pt x="31473" y="40485"/>
                    <a:pt x="39841" y="34041"/>
                    <a:pt x="41923" y="24590"/>
                  </a:cubicBezTo>
                  <a:cubicBezTo>
                    <a:pt x="44329" y="13672"/>
                    <a:pt x="37425" y="2879"/>
                    <a:pt x="26507" y="474"/>
                  </a:cubicBezTo>
                  <a:cubicBezTo>
                    <a:pt x="25045" y="154"/>
                    <a:pt x="23586" y="0"/>
                    <a:pt x="2214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173;p13"/>
            <p:cNvSpPr/>
            <p:nvPr/>
          </p:nvSpPr>
          <p:spPr>
            <a:xfrm>
              <a:off x="3979650" y="1450650"/>
              <a:ext cx="1112900" cy="1012000"/>
            </a:xfrm>
            <a:custGeom>
              <a:avLst/>
              <a:gdLst/>
              <a:ahLst/>
              <a:cxnLst/>
              <a:rect l="l" t="t" r="r" b="b"/>
              <a:pathLst>
                <a:path w="44516" h="40480" extrusionOk="0">
                  <a:moveTo>
                    <a:pt x="22250" y="0"/>
                  </a:moveTo>
                  <a:cubicBezTo>
                    <a:pt x="13072" y="0"/>
                    <a:pt x="4770" y="6275"/>
                    <a:pt x="2562" y="15585"/>
                  </a:cubicBezTo>
                  <a:cubicBezTo>
                    <a:pt x="1" y="26472"/>
                    <a:pt x="6733" y="37359"/>
                    <a:pt x="17604" y="39936"/>
                  </a:cubicBezTo>
                  <a:cubicBezTo>
                    <a:pt x="19166" y="40304"/>
                    <a:pt x="20729" y="40480"/>
                    <a:pt x="22268" y="40480"/>
                  </a:cubicBezTo>
                  <a:cubicBezTo>
                    <a:pt x="31448" y="40480"/>
                    <a:pt x="39760" y="34205"/>
                    <a:pt x="41954" y="24895"/>
                  </a:cubicBezTo>
                  <a:cubicBezTo>
                    <a:pt x="44516" y="14008"/>
                    <a:pt x="37784" y="3106"/>
                    <a:pt x="26913" y="544"/>
                  </a:cubicBezTo>
                  <a:cubicBezTo>
                    <a:pt x="25350" y="176"/>
                    <a:pt x="23788" y="0"/>
                    <a:pt x="222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4" name="Google Shape;174;p13"/>
          <p:cNvSpPr txBox="1">
            <a:spLocks noGrp="1"/>
          </p:cNvSpPr>
          <p:nvPr>
            <p:ph type="subTitle" idx="1"/>
          </p:nvPr>
        </p:nvSpPr>
        <p:spPr>
          <a:xfrm>
            <a:off x="4539800" y="2571874"/>
            <a:ext cx="3900600" cy="111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lvl="2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lvl="3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lvl="4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lvl="5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lvl="6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lvl="7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lvl="8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4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10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14"/>
          <p:cNvSpPr txBox="1">
            <a:spLocks noGrp="1"/>
          </p:cNvSpPr>
          <p:nvPr>
            <p:ph type="body" idx="1"/>
          </p:nvPr>
        </p:nvSpPr>
        <p:spPr>
          <a:xfrm>
            <a:off x="720000" y="2373900"/>
            <a:ext cx="3999900" cy="20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Light"/>
              <a:buChar char="●"/>
              <a:defRPr sz="1400"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304800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Light"/>
              <a:buChar char="○"/>
              <a:defRPr sz="1200"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lvl="2" indent="-304800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Light"/>
              <a:buChar char="■"/>
              <a:defRPr sz="1200"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lvl="3" indent="-304800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Light"/>
              <a:buChar char="●"/>
              <a:defRPr sz="1200"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lvl="4" indent="-304800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Light"/>
              <a:buChar char="○"/>
              <a:defRPr sz="1200"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lvl="5" indent="-304800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Light"/>
              <a:buChar char="■"/>
              <a:defRPr sz="1200"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lvl="6" indent="-304800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Light"/>
              <a:buChar char="●"/>
              <a:defRPr sz="1200"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lvl="7" indent="-304800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Light"/>
              <a:buChar char="○"/>
              <a:defRPr sz="1200"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lvl="8" indent="-304800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Roboto Light"/>
              <a:buChar char="■"/>
              <a:defRPr sz="1200"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  <p:sp>
        <p:nvSpPr>
          <p:cNvPr id="178" name="Google Shape;178;p14"/>
          <p:cNvSpPr txBox="1">
            <a:spLocks noGrp="1"/>
          </p:cNvSpPr>
          <p:nvPr>
            <p:ph type="body" idx="2"/>
          </p:nvPr>
        </p:nvSpPr>
        <p:spPr>
          <a:xfrm>
            <a:off x="4719900" y="2373900"/>
            <a:ext cx="3999900" cy="20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Light"/>
              <a:buChar char="●"/>
              <a:defRPr sz="1400"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304800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Light"/>
              <a:buChar char="○"/>
              <a:defRPr sz="1200"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lvl="2" indent="-304800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Light"/>
              <a:buChar char="■"/>
              <a:defRPr sz="1200"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lvl="3" indent="-304800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Light"/>
              <a:buChar char="●"/>
              <a:defRPr sz="1200"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lvl="4" indent="-304800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Light"/>
              <a:buChar char="○"/>
              <a:defRPr sz="1200"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lvl="5" indent="-304800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Light"/>
              <a:buChar char="■"/>
              <a:defRPr sz="1200"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lvl="6" indent="-304800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Light"/>
              <a:buChar char="●"/>
              <a:defRPr sz="1200"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lvl="7" indent="-304800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Light"/>
              <a:buChar char="○"/>
              <a:defRPr sz="1200"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lvl="8" indent="-304800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Roboto Light"/>
              <a:buChar char="■"/>
              <a:defRPr sz="1200"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  <p:sp>
        <p:nvSpPr>
          <p:cNvPr id="179" name="Google Shape;179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0" name="Google Shape;180;p14"/>
          <p:cNvSpPr txBox="1">
            <a:spLocks noGrp="1"/>
          </p:cNvSpPr>
          <p:nvPr>
            <p:ph type="subTitle" idx="3"/>
          </p:nvPr>
        </p:nvSpPr>
        <p:spPr>
          <a:xfrm>
            <a:off x="720000" y="1893900"/>
            <a:ext cx="3999900" cy="4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/>
            </a:lvl1pPr>
            <a:lvl2pPr lvl="1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2pPr>
            <a:lvl3pPr lvl="2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3pPr>
            <a:lvl4pPr lvl="3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4pPr>
            <a:lvl5pPr lvl="4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5pPr>
            <a:lvl6pPr lvl="5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6pPr>
            <a:lvl7pPr lvl="6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7pPr>
            <a:lvl8pPr lvl="7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8pPr>
            <a:lvl9pPr lvl="8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b="1"/>
            </a:lvl9pPr>
          </a:lstStyle>
          <a:p>
            <a:endParaRPr/>
          </a:p>
        </p:txBody>
      </p:sp>
      <p:sp>
        <p:nvSpPr>
          <p:cNvPr id="181" name="Google Shape;181;p14"/>
          <p:cNvSpPr txBox="1">
            <a:spLocks noGrp="1"/>
          </p:cNvSpPr>
          <p:nvPr>
            <p:ph type="subTitle" idx="4"/>
          </p:nvPr>
        </p:nvSpPr>
        <p:spPr>
          <a:xfrm>
            <a:off x="4719900" y="1893900"/>
            <a:ext cx="3999900" cy="4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/>
            </a:lvl1pPr>
            <a:lvl2pPr lvl="1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2pPr>
            <a:lvl3pPr lvl="2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3pPr>
            <a:lvl4pPr lvl="3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4pPr>
            <a:lvl5pPr lvl="4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5pPr>
            <a:lvl6pPr lvl="5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6pPr>
            <a:lvl7pPr lvl="6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7pPr>
            <a:lvl8pPr lvl="7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8pPr>
            <a:lvl9pPr lvl="8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b="1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5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109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84" name="Google Shape;184;p15"/>
          <p:cNvSpPr txBox="1">
            <a:spLocks noGrp="1"/>
          </p:cNvSpPr>
          <p:nvPr>
            <p:ph type="body" idx="1"/>
          </p:nvPr>
        </p:nvSpPr>
        <p:spPr>
          <a:xfrm>
            <a:off x="5664450" y="13740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85" name="Google Shape;185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6"/>
          <p:cNvSpPr txBox="1">
            <a:spLocks noGrp="1"/>
          </p:cNvSpPr>
          <p:nvPr>
            <p:ph type="body" idx="1"/>
          </p:nvPr>
        </p:nvSpPr>
        <p:spPr>
          <a:xfrm>
            <a:off x="2953050" y="3206800"/>
            <a:ext cx="49620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Roboto Medium"/>
              <a:buNone/>
              <a:defRPr sz="2800">
                <a:solidFill>
                  <a:schemeClr val="accent4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endParaRPr/>
          </a:p>
        </p:txBody>
      </p:sp>
      <p:sp>
        <p:nvSpPr>
          <p:cNvPr id="188" name="Google Shape;188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9" name="Google Shape;189;p16"/>
          <p:cNvSpPr txBox="1">
            <a:spLocks noGrp="1"/>
          </p:cNvSpPr>
          <p:nvPr>
            <p:ph type="subTitle" idx="2"/>
          </p:nvPr>
        </p:nvSpPr>
        <p:spPr>
          <a:xfrm>
            <a:off x="2953000" y="1280300"/>
            <a:ext cx="4962000" cy="19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800"/>
            </a:lvl1pPr>
            <a:lvl2pPr lvl="1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800"/>
            </a:lvl2pPr>
            <a:lvl3pPr lvl="2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800"/>
            </a:lvl3pPr>
            <a:lvl4pPr lvl="3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800"/>
            </a:lvl4pPr>
            <a:lvl5pPr lvl="4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800"/>
            </a:lvl5pPr>
            <a:lvl6pPr lvl="5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800"/>
            </a:lvl6pPr>
            <a:lvl7pPr lvl="6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800"/>
            </a:lvl7pPr>
            <a:lvl8pPr lvl="7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800"/>
            </a:lvl8pPr>
            <a:lvl9pPr lvl="8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2800"/>
            </a:lvl9pPr>
          </a:lstStyle>
          <a:p>
            <a:endParaRPr/>
          </a:p>
        </p:txBody>
      </p:sp>
      <p:grpSp>
        <p:nvGrpSpPr>
          <p:cNvPr id="190" name="Google Shape;190;p16"/>
          <p:cNvGrpSpPr/>
          <p:nvPr/>
        </p:nvGrpSpPr>
        <p:grpSpPr>
          <a:xfrm rot="10800000">
            <a:off x="-88819" y="-938226"/>
            <a:ext cx="2880960" cy="6081714"/>
            <a:chOff x="1852675" y="238125"/>
            <a:chExt cx="1731450" cy="3655975"/>
          </a:xfrm>
        </p:grpSpPr>
        <p:sp>
          <p:nvSpPr>
            <p:cNvPr id="191" name="Google Shape;191;p16"/>
            <p:cNvSpPr/>
            <p:nvPr/>
          </p:nvSpPr>
          <p:spPr>
            <a:xfrm>
              <a:off x="2572350" y="1310000"/>
              <a:ext cx="1011775" cy="2023525"/>
            </a:xfrm>
            <a:custGeom>
              <a:avLst/>
              <a:gdLst/>
              <a:ahLst/>
              <a:cxnLst/>
              <a:rect l="l" t="t" r="r" b="b"/>
              <a:pathLst>
                <a:path w="40471" h="80941" extrusionOk="0">
                  <a:moveTo>
                    <a:pt x="40470" y="0"/>
                  </a:moveTo>
                  <a:cubicBezTo>
                    <a:pt x="18119" y="0"/>
                    <a:pt x="0" y="18119"/>
                    <a:pt x="0" y="40470"/>
                  </a:cubicBezTo>
                  <a:cubicBezTo>
                    <a:pt x="0" y="62822"/>
                    <a:pt x="18119" y="80940"/>
                    <a:pt x="40470" y="80940"/>
                  </a:cubicBezTo>
                  <a:lnTo>
                    <a:pt x="4047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92;p16"/>
            <p:cNvSpPr/>
            <p:nvPr/>
          </p:nvSpPr>
          <p:spPr>
            <a:xfrm>
              <a:off x="2518850" y="238125"/>
              <a:ext cx="1064875" cy="1071900"/>
            </a:xfrm>
            <a:custGeom>
              <a:avLst/>
              <a:gdLst/>
              <a:ahLst/>
              <a:cxnLst/>
              <a:rect l="l" t="t" r="r" b="b"/>
              <a:pathLst>
                <a:path w="42595" h="42876" extrusionOk="0">
                  <a:moveTo>
                    <a:pt x="0" y="0"/>
                  </a:moveTo>
                  <a:lnTo>
                    <a:pt x="0" y="42875"/>
                  </a:lnTo>
                  <a:lnTo>
                    <a:pt x="42595" y="42875"/>
                  </a:lnTo>
                  <a:lnTo>
                    <a:pt x="425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93;p16"/>
            <p:cNvSpPr/>
            <p:nvPr/>
          </p:nvSpPr>
          <p:spPr>
            <a:xfrm>
              <a:off x="1852675" y="2881975"/>
              <a:ext cx="1108225" cy="1012125"/>
            </a:xfrm>
            <a:custGeom>
              <a:avLst/>
              <a:gdLst/>
              <a:ahLst/>
              <a:cxnLst/>
              <a:rect l="l" t="t" r="r" b="b"/>
              <a:pathLst>
                <a:path w="44329" h="40485" extrusionOk="0">
                  <a:moveTo>
                    <a:pt x="22149" y="0"/>
                  </a:moveTo>
                  <a:cubicBezTo>
                    <a:pt x="12850" y="0"/>
                    <a:pt x="4474" y="6433"/>
                    <a:pt x="2391" y="15890"/>
                  </a:cubicBezTo>
                  <a:cubicBezTo>
                    <a:pt x="1" y="26808"/>
                    <a:pt x="6889" y="37601"/>
                    <a:pt x="17807" y="40006"/>
                  </a:cubicBezTo>
                  <a:cubicBezTo>
                    <a:pt x="19273" y="40329"/>
                    <a:pt x="20738" y="40485"/>
                    <a:pt x="22180" y="40485"/>
                  </a:cubicBezTo>
                  <a:cubicBezTo>
                    <a:pt x="31473" y="40485"/>
                    <a:pt x="39841" y="34041"/>
                    <a:pt x="41923" y="24590"/>
                  </a:cubicBezTo>
                  <a:cubicBezTo>
                    <a:pt x="44329" y="13672"/>
                    <a:pt x="37425" y="2879"/>
                    <a:pt x="26507" y="474"/>
                  </a:cubicBezTo>
                  <a:cubicBezTo>
                    <a:pt x="25045" y="154"/>
                    <a:pt x="23586" y="0"/>
                    <a:pt x="2214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>
          <p15:clr>
            <a:srgbClr val="FA7B17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7"/>
          <p:cNvSpPr txBox="1">
            <a:spLocks noGrp="1"/>
          </p:cNvSpPr>
          <p:nvPr>
            <p:ph type="title" hasCustomPrompt="1"/>
          </p:nvPr>
        </p:nvSpPr>
        <p:spPr>
          <a:xfrm>
            <a:off x="720000" y="1106125"/>
            <a:ext cx="7752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0"/>
              <a:buNone/>
              <a:defRPr sz="8000">
                <a:solidFill>
                  <a:schemeClr val="accent4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96" name="Google Shape;196;p17"/>
          <p:cNvSpPr txBox="1">
            <a:spLocks noGrp="1"/>
          </p:cNvSpPr>
          <p:nvPr>
            <p:ph type="body" idx="1"/>
          </p:nvPr>
        </p:nvSpPr>
        <p:spPr>
          <a:xfrm>
            <a:off x="720000" y="3152225"/>
            <a:ext cx="7752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7" name="Google Shape;197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98" name="Google Shape;198;p17"/>
          <p:cNvGrpSpPr/>
          <p:nvPr/>
        </p:nvGrpSpPr>
        <p:grpSpPr>
          <a:xfrm>
            <a:off x="-9403" y="-12370"/>
            <a:ext cx="2513983" cy="5157246"/>
            <a:chOff x="3584100" y="1310000"/>
            <a:chExt cx="1508450" cy="3095400"/>
          </a:xfrm>
        </p:grpSpPr>
        <p:sp>
          <p:nvSpPr>
            <p:cNvPr id="199" name="Google Shape;199;p17"/>
            <p:cNvSpPr/>
            <p:nvPr/>
          </p:nvSpPr>
          <p:spPr>
            <a:xfrm>
              <a:off x="3584100" y="2321750"/>
              <a:ext cx="1064875" cy="1011775"/>
            </a:xfrm>
            <a:custGeom>
              <a:avLst/>
              <a:gdLst/>
              <a:ahLst/>
              <a:cxnLst/>
              <a:rect l="l" t="t" r="r" b="b"/>
              <a:pathLst>
                <a:path w="42595" h="40471" extrusionOk="0">
                  <a:moveTo>
                    <a:pt x="0" y="0"/>
                  </a:moveTo>
                  <a:lnTo>
                    <a:pt x="0" y="40470"/>
                  </a:lnTo>
                  <a:lnTo>
                    <a:pt x="42594" y="40470"/>
                  </a:lnTo>
                  <a:cubicBezTo>
                    <a:pt x="41470" y="17931"/>
                    <a:pt x="2282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200;p17"/>
            <p:cNvSpPr/>
            <p:nvPr/>
          </p:nvSpPr>
          <p:spPr>
            <a:xfrm>
              <a:off x="3584100" y="1310000"/>
              <a:ext cx="1064875" cy="1011775"/>
            </a:xfrm>
            <a:custGeom>
              <a:avLst/>
              <a:gdLst/>
              <a:ahLst/>
              <a:cxnLst/>
              <a:rect l="l" t="t" r="r" b="b"/>
              <a:pathLst>
                <a:path w="42595" h="40471" extrusionOk="0">
                  <a:moveTo>
                    <a:pt x="0" y="0"/>
                  </a:moveTo>
                  <a:lnTo>
                    <a:pt x="0" y="40470"/>
                  </a:lnTo>
                  <a:cubicBezTo>
                    <a:pt x="22820" y="40470"/>
                    <a:pt x="41470" y="22539"/>
                    <a:pt x="4259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201;p17"/>
            <p:cNvSpPr/>
            <p:nvPr/>
          </p:nvSpPr>
          <p:spPr>
            <a:xfrm>
              <a:off x="3584100" y="3333500"/>
              <a:ext cx="1064875" cy="1071900"/>
            </a:xfrm>
            <a:custGeom>
              <a:avLst/>
              <a:gdLst/>
              <a:ahLst/>
              <a:cxnLst/>
              <a:rect l="l" t="t" r="r" b="b"/>
              <a:pathLst>
                <a:path w="42595" h="42876" extrusionOk="0">
                  <a:moveTo>
                    <a:pt x="0" y="0"/>
                  </a:moveTo>
                  <a:lnTo>
                    <a:pt x="0" y="42875"/>
                  </a:lnTo>
                  <a:lnTo>
                    <a:pt x="42594" y="42875"/>
                  </a:lnTo>
                  <a:lnTo>
                    <a:pt x="4259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17"/>
            <p:cNvSpPr/>
            <p:nvPr/>
          </p:nvSpPr>
          <p:spPr>
            <a:xfrm>
              <a:off x="3979650" y="1450650"/>
              <a:ext cx="1112900" cy="1012000"/>
            </a:xfrm>
            <a:custGeom>
              <a:avLst/>
              <a:gdLst/>
              <a:ahLst/>
              <a:cxnLst/>
              <a:rect l="l" t="t" r="r" b="b"/>
              <a:pathLst>
                <a:path w="44516" h="40480" extrusionOk="0">
                  <a:moveTo>
                    <a:pt x="22250" y="0"/>
                  </a:moveTo>
                  <a:cubicBezTo>
                    <a:pt x="13072" y="0"/>
                    <a:pt x="4770" y="6275"/>
                    <a:pt x="2562" y="15585"/>
                  </a:cubicBezTo>
                  <a:cubicBezTo>
                    <a:pt x="1" y="26472"/>
                    <a:pt x="6733" y="37359"/>
                    <a:pt x="17604" y="39936"/>
                  </a:cubicBezTo>
                  <a:cubicBezTo>
                    <a:pt x="19166" y="40304"/>
                    <a:pt x="20729" y="40480"/>
                    <a:pt x="22268" y="40480"/>
                  </a:cubicBezTo>
                  <a:cubicBezTo>
                    <a:pt x="31448" y="40480"/>
                    <a:pt x="39760" y="34205"/>
                    <a:pt x="41954" y="24895"/>
                  </a:cubicBezTo>
                  <a:cubicBezTo>
                    <a:pt x="44516" y="14008"/>
                    <a:pt x="37784" y="3106"/>
                    <a:pt x="26913" y="544"/>
                  </a:cubicBezTo>
                  <a:cubicBezTo>
                    <a:pt x="25350" y="176"/>
                    <a:pt x="23788" y="0"/>
                    <a:pt x="222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3" name="Google Shape;203;p17"/>
          <p:cNvSpPr txBox="1"/>
          <p:nvPr/>
        </p:nvSpPr>
        <p:spPr>
          <a:xfrm>
            <a:off x="4682825" y="2497275"/>
            <a:ext cx="5985300" cy="6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x text columns">
  <p:cSld name="CUSTOM_2"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8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10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6" name="Google Shape;206;p18"/>
          <p:cNvSpPr txBox="1">
            <a:spLocks noGrp="1"/>
          </p:cNvSpPr>
          <p:nvPr>
            <p:ph type="subTitle" idx="1"/>
          </p:nvPr>
        </p:nvSpPr>
        <p:spPr>
          <a:xfrm>
            <a:off x="2314450" y="2247875"/>
            <a:ext cx="1973700" cy="35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Light"/>
              <a:buNone/>
              <a:defRPr sz="12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Light"/>
              <a:buNone/>
              <a:defRPr sz="1200">
                <a:latin typeface="Roboto Light"/>
                <a:ea typeface="Roboto Light"/>
                <a:cs typeface="Roboto Light"/>
                <a:sym typeface="Roboto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Light"/>
              <a:buNone/>
              <a:defRPr sz="1200">
                <a:latin typeface="Roboto Light"/>
                <a:ea typeface="Roboto Light"/>
                <a:cs typeface="Roboto Light"/>
                <a:sym typeface="Roboto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Light"/>
              <a:buNone/>
              <a:defRPr sz="1200">
                <a:latin typeface="Roboto Light"/>
                <a:ea typeface="Roboto Light"/>
                <a:cs typeface="Roboto Light"/>
                <a:sym typeface="Roboto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Light"/>
              <a:buNone/>
              <a:defRPr sz="1200">
                <a:latin typeface="Roboto Light"/>
                <a:ea typeface="Roboto Light"/>
                <a:cs typeface="Roboto Light"/>
                <a:sym typeface="Roboto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Light"/>
              <a:buNone/>
              <a:defRPr sz="1200">
                <a:latin typeface="Roboto Light"/>
                <a:ea typeface="Roboto Light"/>
                <a:cs typeface="Roboto Light"/>
                <a:sym typeface="Roboto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Light"/>
              <a:buNone/>
              <a:defRPr sz="1200">
                <a:latin typeface="Roboto Light"/>
                <a:ea typeface="Roboto Light"/>
                <a:cs typeface="Roboto Light"/>
                <a:sym typeface="Roboto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Light"/>
              <a:buNone/>
              <a:defRPr sz="1200">
                <a:latin typeface="Roboto Light"/>
                <a:ea typeface="Roboto Light"/>
                <a:cs typeface="Roboto Light"/>
                <a:sym typeface="Roboto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Light"/>
              <a:buNone/>
              <a:defRPr sz="1200"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  <p:sp>
        <p:nvSpPr>
          <p:cNvPr id="207" name="Google Shape;207;p18"/>
          <p:cNvSpPr txBox="1">
            <a:spLocks noGrp="1"/>
          </p:cNvSpPr>
          <p:nvPr>
            <p:ph type="title" idx="2"/>
          </p:nvPr>
        </p:nvSpPr>
        <p:spPr>
          <a:xfrm>
            <a:off x="2314450" y="1751375"/>
            <a:ext cx="1973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 b="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08" name="Google Shape;208;p18"/>
          <p:cNvSpPr txBox="1">
            <a:spLocks noGrp="1"/>
          </p:cNvSpPr>
          <p:nvPr>
            <p:ph type="subTitle" idx="3"/>
          </p:nvPr>
        </p:nvSpPr>
        <p:spPr>
          <a:xfrm>
            <a:off x="4368127" y="2247875"/>
            <a:ext cx="1973700" cy="35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Light"/>
              <a:buNone/>
              <a:defRPr sz="12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Light"/>
              <a:buNone/>
              <a:defRPr sz="1200">
                <a:latin typeface="Roboto Light"/>
                <a:ea typeface="Roboto Light"/>
                <a:cs typeface="Roboto Light"/>
                <a:sym typeface="Roboto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Light"/>
              <a:buNone/>
              <a:defRPr sz="1200">
                <a:latin typeface="Roboto Light"/>
                <a:ea typeface="Roboto Light"/>
                <a:cs typeface="Roboto Light"/>
                <a:sym typeface="Roboto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Light"/>
              <a:buNone/>
              <a:defRPr sz="1200">
                <a:latin typeface="Roboto Light"/>
                <a:ea typeface="Roboto Light"/>
                <a:cs typeface="Roboto Light"/>
                <a:sym typeface="Roboto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Light"/>
              <a:buNone/>
              <a:defRPr sz="1200">
                <a:latin typeface="Roboto Light"/>
                <a:ea typeface="Roboto Light"/>
                <a:cs typeface="Roboto Light"/>
                <a:sym typeface="Roboto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Light"/>
              <a:buNone/>
              <a:defRPr sz="1200">
                <a:latin typeface="Roboto Light"/>
                <a:ea typeface="Roboto Light"/>
                <a:cs typeface="Roboto Light"/>
                <a:sym typeface="Roboto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Light"/>
              <a:buNone/>
              <a:defRPr sz="1200">
                <a:latin typeface="Roboto Light"/>
                <a:ea typeface="Roboto Light"/>
                <a:cs typeface="Roboto Light"/>
                <a:sym typeface="Roboto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Light"/>
              <a:buNone/>
              <a:defRPr sz="1200">
                <a:latin typeface="Roboto Light"/>
                <a:ea typeface="Roboto Light"/>
                <a:cs typeface="Roboto Light"/>
                <a:sym typeface="Roboto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Light"/>
              <a:buNone/>
              <a:defRPr sz="1200"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  <p:sp>
        <p:nvSpPr>
          <p:cNvPr id="209" name="Google Shape;209;p18"/>
          <p:cNvSpPr txBox="1">
            <a:spLocks noGrp="1"/>
          </p:cNvSpPr>
          <p:nvPr>
            <p:ph type="title" idx="4"/>
          </p:nvPr>
        </p:nvSpPr>
        <p:spPr>
          <a:xfrm>
            <a:off x="4368127" y="1751375"/>
            <a:ext cx="1973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 b="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10" name="Google Shape;210;p18"/>
          <p:cNvSpPr txBox="1">
            <a:spLocks noGrp="1"/>
          </p:cNvSpPr>
          <p:nvPr>
            <p:ph type="subTitle" idx="5"/>
          </p:nvPr>
        </p:nvSpPr>
        <p:spPr>
          <a:xfrm>
            <a:off x="6421803" y="2247875"/>
            <a:ext cx="1973700" cy="35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Light"/>
              <a:buNone/>
              <a:defRPr sz="12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Light"/>
              <a:buNone/>
              <a:defRPr sz="1200">
                <a:latin typeface="Roboto Light"/>
                <a:ea typeface="Roboto Light"/>
                <a:cs typeface="Roboto Light"/>
                <a:sym typeface="Roboto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Light"/>
              <a:buNone/>
              <a:defRPr sz="1200">
                <a:latin typeface="Roboto Light"/>
                <a:ea typeface="Roboto Light"/>
                <a:cs typeface="Roboto Light"/>
                <a:sym typeface="Roboto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Light"/>
              <a:buNone/>
              <a:defRPr sz="1200">
                <a:latin typeface="Roboto Light"/>
                <a:ea typeface="Roboto Light"/>
                <a:cs typeface="Roboto Light"/>
                <a:sym typeface="Roboto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Light"/>
              <a:buNone/>
              <a:defRPr sz="1200">
                <a:latin typeface="Roboto Light"/>
                <a:ea typeface="Roboto Light"/>
                <a:cs typeface="Roboto Light"/>
                <a:sym typeface="Roboto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Light"/>
              <a:buNone/>
              <a:defRPr sz="1200">
                <a:latin typeface="Roboto Light"/>
                <a:ea typeface="Roboto Light"/>
                <a:cs typeface="Roboto Light"/>
                <a:sym typeface="Roboto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Light"/>
              <a:buNone/>
              <a:defRPr sz="1200">
                <a:latin typeface="Roboto Light"/>
                <a:ea typeface="Roboto Light"/>
                <a:cs typeface="Roboto Light"/>
                <a:sym typeface="Roboto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Light"/>
              <a:buNone/>
              <a:defRPr sz="1200">
                <a:latin typeface="Roboto Light"/>
                <a:ea typeface="Roboto Light"/>
                <a:cs typeface="Roboto Light"/>
                <a:sym typeface="Roboto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Light"/>
              <a:buNone/>
              <a:defRPr sz="1200"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  <p:sp>
        <p:nvSpPr>
          <p:cNvPr id="211" name="Google Shape;211;p18"/>
          <p:cNvSpPr txBox="1">
            <a:spLocks noGrp="1"/>
          </p:cNvSpPr>
          <p:nvPr>
            <p:ph type="title" idx="6"/>
          </p:nvPr>
        </p:nvSpPr>
        <p:spPr>
          <a:xfrm>
            <a:off x="6421803" y="1751375"/>
            <a:ext cx="1973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 b="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12" name="Google Shape;212;p18"/>
          <p:cNvSpPr txBox="1">
            <a:spLocks noGrp="1"/>
          </p:cNvSpPr>
          <p:nvPr>
            <p:ph type="subTitle" idx="7"/>
          </p:nvPr>
        </p:nvSpPr>
        <p:spPr>
          <a:xfrm>
            <a:off x="2314450" y="3711300"/>
            <a:ext cx="1973700" cy="35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Light"/>
              <a:buNone/>
              <a:defRPr sz="12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Light"/>
              <a:buNone/>
              <a:defRPr sz="1200">
                <a:latin typeface="Roboto Light"/>
                <a:ea typeface="Roboto Light"/>
                <a:cs typeface="Roboto Light"/>
                <a:sym typeface="Roboto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Light"/>
              <a:buNone/>
              <a:defRPr sz="1200">
                <a:latin typeface="Roboto Light"/>
                <a:ea typeface="Roboto Light"/>
                <a:cs typeface="Roboto Light"/>
                <a:sym typeface="Roboto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Light"/>
              <a:buNone/>
              <a:defRPr sz="1200">
                <a:latin typeface="Roboto Light"/>
                <a:ea typeface="Roboto Light"/>
                <a:cs typeface="Roboto Light"/>
                <a:sym typeface="Roboto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Light"/>
              <a:buNone/>
              <a:defRPr sz="1200">
                <a:latin typeface="Roboto Light"/>
                <a:ea typeface="Roboto Light"/>
                <a:cs typeface="Roboto Light"/>
                <a:sym typeface="Roboto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Light"/>
              <a:buNone/>
              <a:defRPr sz="1200">
                <a:latin typeface="Roboto Light"/>
                <a:ea typeface="Roboto Light"/>
                <a:cs typeface="Roboto Light"/>
                <a:sym typeface="Roboto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Light"/>
              <a:buNone/>
              <a:defRPr sz="1200">
                <a:latin typeface="Roboto Light"/>
                <a:ea typeface="Roboto Light"/>
                <a:cs typeface="Roboto Light"/>
                <a:sym typeface="Roboto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Light"/>
              <a:buNone/>
              <a:defRPr sz="1200">
                <a:latin typeface="Roboto Light"/>
                <a:ea typeface="Roboto Light"/>
                <a:cs typeface="Roboto Light"/>
                <a:sym typeface="Roboto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Light"/>
              <a:buNone/>
              <a:defRPr sz="1200"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  <p:sp>
        <p:nvSpPr>
          <p:cNvPr id="213" name="Google Shape;213;p18"/>
          <p:cNvSpPr txBox="1">
            <a:spLocks noGrp="1"/>
          </p:cNvSpPr>
          <p:nvPr>
            <p:ph type="title" idx="8"/>
          </p:nvPr>
        </p:nvSpPr>
        <p:spPr>
          <a:xfrm>
            <a:off x="2314450" y="3214800"/>
            <a:ext cx="1973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 b="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14" name="Google Shape;214;p18"/>
          <p:cNvSpPr txBox="1">
            <a:spLocks noGrp="1"/>
          </p:cNvSpPr>
          <p:nvPr>
            <p:ph type="subTitle" idx="9"/>
          </p:nvPr>
        </p:nvSpPr>
        <p:spPr>
          <a:xfrm>
            <a:off x="4368127" y="3711300"/>
            <a:ext cx="1973700" cy="35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Light"/>
              <a:buNone/>
              <a:defRPr sz="12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Light"/>
              <a:buNone/>
              <a:defRPr sz="1200">
                <a:latin typeface="Roboto Light"/>
                <a:ea typeface="Roboto Light"/>
                <a:cs typeface="Roboto Light"/>
                <a:sym typeface="Roboto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Light"/>
              <a:buNone/>
              <a:defRPr sz="1200">
                <a:latin typeface="Roboto Light"/>
                <a:ea typeface="Roboto Light"/>
                <a:cs typeface="Roboto Light"/>
                <a:sym typeface="Roboto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Light"/>
              <a:buNone/>
              <a:defRPr sz="1200">
                <a:latin typeface="Roboto Light"/>
                <a:ea typeface="Roboto Light"/>
                <a:cs typeface="Roboto Light"/>
                <a:sym typeface="Roboto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Light"/>
              <a:buNone/>
              <a:defRPr sz="1200">
                <a:latin typeface="Roboto Light"/>
                <a:ea typeface="Roboto Light"/>
                <a:cs typeface="Roboto Light"/>
                <a:sym typeface="Roboto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Light"/>
              <a:buNone/>
              <a:defRPr sz="1200">
                <a:latin typeface="Roboto Light"/>
                <a:ea typeface="Roboto Light"/>
                <a:cs typeface="Roboto Light"/>
                <a:sym typeface="Roboto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Light"/>
              <a:buNone/>
              <a:defRPr sz="1200">
                <a:latin typeface="Roboto Light"/>
                <a:ea typeface="Roboto Light"/>
                <a:cs typeface="Roboto Light"/>
                <a:sym typeface="Roboto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Light"/>
              <a:buNone/>
              <a:defRPr sz="1200">
                <a:latin typeface="Roboto Light"/>
                <a:ea typeface="Roboto Light"/>
                <a:cs typeface="Roboto Light"/>
                <a:sym typeface="Roboto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Light"/>
              <a:buNone/>
              <a:defRPr sz="1200"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  <p:sp>
        <p:nvSpPr>
          <p:cNvPr id="215" name="Google Shape;215;p18"/>
          <p:cNvSpPr txBox="1">
            <a:spLocks noGrp="1"/>
          </p:cNvSpPr>
          <p:nvPr>
            <p:ph type="title" idx="13"/>
          </p:nvPr>
        </p:nvSpPr>
        <p:spPr>
          <a:xfrm>
            <a:off x="4368127" y="3214800"/>
            <a:ext cx="1973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 b="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16" name="Google Shape;216;p18"/>
          <p:cNvSpPr txBox="1">
            <a:spLocks noGrp="1"/>
          </p:cNvSpPr>
          <p:nvPr>
            <p:ph type="subTitle" idx="14"/>
          </p:nvPr>
        </p:nvSpPr>
        <p:spPr>
          <a:xfrm>
            <a:off x="6421803" y="3711300"/>
            <a:ext cx="1973700" cy="35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Light"/>
              <a:buNone/>
              <a:defRPr sz="12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Light"/>
              <a:buNone/>
              <a:defRPr sz="1200">
                <a:latin typeface="Roboto Light"/>
                <a:ea typeface="Roboto Light"/>
                <a:cs typeface="Roboto Light"/>
                <a:sym typeface="Roboto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Light"/>
              <a:buNone/>
              <a:defRPr sz="1200">
                <a:latin typeface="Roboto Light"/>
                <a:ea typeface="Roboto Light"/>
                <a:cs typeface="Roboto Light"/>
                <a:sym typeface="Roboto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Light"/>
              <a:buNone/>
              <a:defRPr sz="1200">
                <a:latin typeface="Roboto Light"/>
                <a:ea typeface="Roboto Light"/>
                <a:cs typeface="Roboto Light"/>
                <a:sym typeface="Roboto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Light"/>
              <a:buNone/>
              <a:defRPr sz="1200">
                <a:latin typeface="Roboto Light"/>
                <a:ea typeface="Roboto Light"/>
                <a:cs typeface="Roboto Light"/>
                <a:sym typeface="Roboto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Light"/>
              <a:buNone/>
              <a:defRPr sz="1200">
                <a:latin typeface="Roboto Light"/>
                <a:ea typeface="Roboto Light"/>
                <a:cs typeface="Roboto Light"/>
                <a:sym typeface="Roboto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Light"/>
              <a:buNone/>
              <a:defRPr sz="1200">
                <a:latin typeface="Roboto Light"/>
                <a:ea typeface="Roboto Light"/>
                <a:cs typeface="Roboto Light"/>
                <a:sym typeface="Roboto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Light"/>
              <a:buNone/>
              <a:defRPr sz="1200">
                <a:latin typeface="Roboto Light"/>
                <a:ea typeface="Roboto Light"/>
                <a:cs typeface="Roboto Light"/>
                <a:sym typeface="Roboto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Light"/>
              <a:buNone/>
              <a:defRPr sz="1200"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  <p:sp>
        <p:nvSpPr>
          <p:cNvPr id="217" name="Google Shape;217;p18"/>
          <p:cNvSpPr txBox="1">
            <a:spLocks noGrp="1"/>
          </p:cNvSpPr>
          <p:nvPr>
            <p:ph type="title" idx="15"/>
          </p:nvPr>
        </p:nvSpPr>
        <p:spPr>
          <a:xfrm>
            <a:off x="6421803" y="3214800"/>
            <a:ext cx="1973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 b="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background">
  <p:cSld name="CUSTOM_4"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9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52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text columns">
  <p:cSld name="CUSTOM_5"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0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10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  <p:sp>
        <p:nvSpPr>
          <p:cNvPr id="222" name="Google Shape;222;p20"/>
          <p:cNvSpPr txBox="1">
            <a:spLocks noGrp="1"/>
          </p:cNvSpPr>
          <p:nvPr>
            <p:ph type="subTitle" idx="1"/>
          </p:nvPr>
        </p:nvSpPr>
        <p:spPr>
          <a:xfrm>
            <a:off x="758423" y="2423176"/>
            <a:ext cx="1791600" cy="50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b="1"/>
            </a:lvl9pPr>
          </a:lstStyle>
          <a:p>
            <a:endParaRPr/>
          </a:p>
        </p:txBody>
      </p:sp>
      <p:sp>
        <p:nvSpPr>
          <p:cNvPr id="223" name="Google Shape;223;p20"/>
          <p:cNvSpPr txBox="1">
            <a:spLocks noGrp="1"/>
          </p:cNvSpPr>
          <p:nvPr>
            <p:ph type="subTitle" idx="2"/>
          </p:nvPr>
        </p:nvSpPr>
        <p:spPr>
          <a:xfrm>
            <a:off x="758423" y="2822443"/>
            <a:ext cx="1791600" cy="8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200"/>
            </a:lvl9pPr>
          </a:lstStyle>
          <a:p>
            <a:endParaRPr/>
          </a:p>
        </p:txBody>
      </p:sp>
      <p:sp>
        <p:nvSpPr>
          <p:cNvPr id="224" name="Google Shape;224;p20"/>
          <p:cNvSpPr txBox="1">
            <a:spLocks noGrp="1"/>
          </p:cNvSpPr>
          <p:nvPr>
            <p:ph type="subTitle" idx="3"/>
          </p:nvPr>
        </p:nvSpPr>
        <p:spPr>
          <a:xfrm>
            <a:off x="2614515" y="2423176"/>
            <a:ext cx="1791600" cy="50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b="1"/>
            </a:lvl9pPr>
          </a:lstStyle>
          <a:p>
            <a:endParaRPr/>
          </a:p>
        </p:txBody>
      </p:sp>
      <p:sp>
        <p:nvSpPr>
          <p:cNvPr id="225" name="Google Shape;225;p20"/>
          <p:cNvSpPr txBox="1">
            <a:spLocks noGrp="1"/>
          </p:cNvSpPr>
          <p:nvPr>
            <p:ph type="subTitle" idx="4"/>
          </p:nvPr>
        </p:nvSpPr>
        <p:spPr>
          <a:xfrm>
            <a:off x="2614515" y="2822443"/>
            <a:ext cx="1791600" cy="8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200"/>
            </a:lvl9pPr>
          </a:lstStyle>
          <a:p>
            <a:endParaRPr/>
          </a:p>
        </p:txBody>
      </p:sp>
      <p:sp>
        <p:nvSpPr>
          <p:cNvPr id="226" name="Google Shape;226;p20"/>
          <p:cNvSpPr txBox="1">
            <a:spLocks noGrp="1"/>
          </p:cNvSpPr>
          <p:nvPr>
            <p:ph type="subTitle" idx="5"/>
          </p:nvPr>
        </p:nvSpPr>
        <p:spPr>
          <a:xfrm>
            <a:off x="4474190" y="2423176"/>
            <a:ext cx="1791600" cy="50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b="1"/>
            </a:lvl9pPr>
          </a:lstStyle>
          <a:p>
            <a:endParaRPr/>
          </a:p>
        </p:txBody>
      </p:sp>
      <p:sp>
        <p:nvSpPr>
          <p:cNvPr id="227" name="Google Shape;227;p20"/>
          <p:cNvSpPr txBox="1">
            <a:spLocks noGrp="1"/>
          </p:cNvSpPr>
          <p:nvPr>
            <p:ph type="subTitle" idx="6"/>
          </p:nvPr>
        </p:nvSpPr>
        <p:spPr>
          <a:xfrm>
            <a:off x="4474190" y="2822443"/>
            <a:ext cx="1791600" cy="8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200"/>
            </a:lvl9pPr>
          </a:lstStyle>
          <a:p>
            <a:endParaRPr/>
          </a:p>
        </p:txBody>
      </p:sp>
      <p:sp>
        <p:nvSpPr>
          <p:cNvPr id="228" name="Google Shape;228;p20"/>
          <p:cNvSpPr txBox="1">
            <a:spLocks noGrp="1"/>
          </p:cNvSpPr>
          <p:nvPr>
            <p:ph type="subTitle" idx="7"/>
          </p:nvPr>
        </p:nvSpPr>
        <p:spPr>
          <a:xfrm>
            <a:off x="6354254" y="2423176"/>
            <a:ext cx="1791600" cy="50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b="1"/>
            </a:lvl9pPr>
          </a:lstStyle>
          <a:p>
            <a:endParaRPr/>
          </a:p>
        </p:txBody>
      </p:sp>
      <p:sp>
        <p:nvSpPr>
          <p:cNvPr id="229" name="Google Shape;229;p20"/>
          <p:cNvSpPr txBox="1">
            <a:spLocks noGrp="1"/>
          </p:cNvSpPr>
          <p:nvPr>
            <p:ph type="subTitle" idx="8"/>
          </p:nvPr>
        </p:nvSpPr>
        <p:spPr>
          <a:xfrm>
            <a:off x="6354254" y="2822443"/>
            <a:ext cx="1791600" cy="8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oogle Shape;28;p3"/>
          <p:cNvGrpSpPr/>
          <p:nvPr/>
        </p:nvGrpSpPr>
        <p:grpSpPr>
          <a:xfrm>
            <a:off x="-9402" y="-12370"/>
            <a:ext cx="2513983" cy="5157246"/>
            <a:chOff x="3584100" y="1310000"/>
            <a:chExt cx="1508450" cy="3095400"/>
          </a:xfrm>
        </p:grpSpPr>
        <p:sp>
          <p:nvSpPr>
            <p:cNvPr id="29" name="Google Shape;29;p3"/>
            <p:cNvSpPr/>
            <p:nvPr/>
          </p:nvSpPr>
          <p:spPr>
            <a:xfrm>
              <a:off x="3584100" y="2321750"/>
              <a:ext cx="1064875" cy="1011775"/>
            </a:xfrm>
            <a:custGeom>
              <a:avLst/>
              <a:gdLst/>
              <a:ahLst/>
              <a:cxnLst/>
              <a:rect l="l" t="t" r="r" b="b"/>
              <a:pathLst>
                <a:path w="42595" h="40471" extrusionOk="0">
                  <a:moveTo>
                    <a:pt x="0" y="0"/>
                  </a:moveTo>
                  <a:lnTo>
                    <a:pt x="0" y="40470"/>
                  </a:lnTo>
                  <a:lnTo>
                    <a:pt x="42594" y="40470"/>
                  </a:lnTo>
                  <a:cubicBezTo>
                    <a:pt x="41470" y="17931"/>
                    <a:pt x="2282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3584100" y="1310000"/>
              <a:ext cx="1064875" cy="1011775"/>
            </a:xfrm>
            <a:custGeom>
              <a:avLst/>
              <a:gdLst/>
              <a:ahLst/>
              <a:cxnLst/>
              <a:rect l="l" t="t" r="r" b="b"/>
              <a:pathLst>
                <a:path w="42595" h="40471" extrusionOk="0">
                  <a:moveTo>
                    <a:pt x="0" y="0"/>
                  </a:moveTo>
                  <a:lnTo>
                    <a:pt x="0" y="40470"/>
                  </a:lnTo>
                  <a:cubicBezTo>
                    <a:pt x="22820" y="40470"/>
                    <a:pt x="41470" y="22539"/>
                    <a:pt x="4259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3584100" y="3333500"/>
              <a:ext cx="1064875" cy="1071900"/>
            </a:xfrm>
            <a:custGeom>
              <a:avLst/>
              <a:gdLst/>
              <a:ahLst/>
              <a:cxnLst/>
              <a:rect l="l" t="t" r="r" b="b"/>
              <a:pathLst>
                <a:path w="42595" h="42876" extrusionOk="0">
                  <a:moveTo>
                    <a:pt x="0" y="0"/>
                  </a:moveTo>
                  <a:lnTo>
                    <a:pt x="0" y="42875"/>
                  </a:lnTo>
                  <a:lnTo>
                    <a:pt x="42594" y="42875"/>
                  </a:lnTo>
                  <a:lnTo>
                    <a:pt x="4259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3979650" y="1450650"/>
              <a:ext cx="1112900" cy="1012000"/>
            </a:xfrm>
            <a:custGeom>
              <a:avLst/>
              <a:gdLst/>
              <a:ahLst/>
              <a:cxnLst/>
              <a:rect l="l" t="t" r="r" b="b"/>
              <a:pathLst>
                <a:path w="44516" h="40480" extrusionOk="0">
                  <a:moveTo>
                    <a:pt x="22250" y="0"/>
                  </a:moveTo>
                  <a:cubicBezTo>
                    <a:pt x="13072" y="0"/>
                    <a:pt x="4770" y="6275"/>
                    <a:pt x="2562" y="15585"/>
                  </a:cubicBezTo>
                  <a:cubicBezTo>
                    <a:pt x="1" y="26472"/>
                    <a:pt x="6733" y="37359"/>
                    <a:pt x="17604" y="39936"/>
                  </a:cubicBezTo>
                  <a:cubicBezTo>
                    <a:pt x="19166" y="40304"/>
                    <a:pt x="20729" y="40480"/>
                    <a:pt x="22268" y="40480"/>
                  </a:cubicBezTo>
                  <a:cubicBezTo>
                    <a:pt x="31448" y="40480"/>
                    <a:pt x="39760" y="34205"/>
                    <a:pt x="41954" y="24895"/>
                  </a:cubicBezTo>
                  <a:cubicBezTo>
                    <a:pt x="44516" y="14008"/>
                    <a:pt x="37784" y="3106"/>
                    <a:pt x="26913" y="544"/>
                  </a:cubicBezTo>
                  <a:cubicBezTo>
                    <a:pt x="25350" y="176"/>
                    <a:pt x="23788" y="0"/>
                    <a:pt x="222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3" name="Google Shape;33;p3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10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3"/>
          <p:cNvSpPr txBox="1">
            <a:spLocks noGrp="1"/>
          </p:cNvSpPr>
          <p:nvPr>
            <p:ph type="title" idx="2"/>
          </p:nvPr>
        </p:nvSpPr>
        <p:spPr>
          <a:xfrm>
            <a:off x="7398300" y="1353275"/>
            <a:ext cx="1074000" cy="9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endParaRPr/>
          </a:p>
        </p:txBody>
      </p:sp>
      <p:sp>
        <p:nvSpPr>
          <p:cNvPr id="35" name="Google Shape;35;p3"/>
          <p:cNvSpPr txBox="1">
            <a:spLocks noGrp="1"/>
          </p:cNvSpPr>
          <p:nvPr>
            <p:ph type="subTitle" idx="1"/>
          </p:nvPr>
        </p:nvSpPr>
        <p:spPr>
          <a:xfrm>
            <a:off x="3370248" y="1849775"/>
            <a:ext cx="4028100" cy="35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Light"/>
              <a:buNone/>
              <a:defRPr sz="1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Light"/>
              <a:buNone/>
              <a:defRPr sz="2800">
                <a:latin typeface="Roboto Light"/>
                <a:ea typeface="Roboto Light"/>
                <a:cs typeface="Roboto Light"/>
                <a:sym typeface="Roboto Light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Light"/>
              <a:buNone/>
              <a:defRPr sz="2800">
                <a:latin typeface="Roboto Light"/>
                <a:ea typeface="Roboto Light"/>
                <a:cs typeface="Roboto Light"/>
                <a:sym typeface="Roboto Light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Light"/>
              <a:buNone/>
              <a:defRPr sz="2800">
                <a:latin typeface="Roboto Light"/>
                <a:ea typeface="Roboto Light"/>
                <a:cs typeface="Roboto Light"/>
                <a:sym typeface="Roboto Light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Light"/>
              <a:buNone/>
              <a:defRPr sz="2800">
                <a:latin typeface="Roboto Light"/>
                <a:ea typeface="Roboto Light"/>
                <a:cs typeface="Roboto Light"/>
                <a:sym typeface="Roboto Light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Light"/>
              <a:buNone/>
              <a:defRPr sz="2800">
                <a:latin typeface="Roboto Light"/>
                <a:ea typeface="Roboto Light"/>
                <a:cs typeface="Roboto Light"/>
                <a:sym typeface="Roboto Light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Light"/>
              <a:buNone/>
              <a:defRPr sz="2800">
                <a:latin typeface="Roboto Light"/>
                <a:ea typeface="Roboto Light"/>
                <a:cs typeface="Roboto Light"/>
                <a:sym typeface="Roboto Light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Light"/>
              <a:buNone/>
              <a:defRPr sz="2800">
                <a:latin typeface="Roboto Light"/>
                <a:ea typeface="Roboto Light"/>
                <a:cs typeface="Roboto Light"/>
                <a:sym typeface="Roboto Light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Light"/>
              <a:buNone/>
              <a:defRPr sz="2800"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  <p:sp>
        <p:nvSpPr>
          <p:cNvPr id="36" name="Google Shape;36;p3"/>
          <p:cNvSpPr txBox="1">
            <a:spLocks noGrp="1"/>
          </p:cNvSpPr>
          <p:nvPr>
            <p:ph type="title" idx="3"/>
          </p:nvPr>
        </p:nvSpPr>
        <p:spPr>
          <a:xfrm>
            <a:off x="3370248" y="1344406"/>
            <a:ext cx="4028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 b="1">
                <a:solidFill>
                  <a:schemeClr val="accen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>
                <a:solidFill>
                  <a:schemeClr val="accen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>
                <a:solidFill>
                  <a:schemeClr val="accen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>
                <a:solidFill>
                  <a:schemeClr val="accen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>
                <a:solidFill>
                  <a:schemeClr val="accen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>
                <a:solidFill>
                  <a:schemeClr val="accen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>
                <a:solidFill>
                  <a:schemeClr val="accen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>
                <a:solidFill>
                  <a:schemeClr val="accen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3"/>
          <p:cNvSpPr txBox="1">
            <a:spLocks noGrp="1"/>
          </p:cNvSpPr>
          <p:nvPr>
            <p:ph type="title" idx="4"/>
          </p:nvPr>
        </p:nvSpPr>
        <p:spPr>
          <a:xfrm>
            <a:off x="7398300" y="2379650"/>
            <a:ext cx="1074000" cy="9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endParaRPr/>
          </a:p>
        </p:txBody>
      </p:sp>
      <p:sp>
        <p:nvSpPr>
          <p:cNvPr id="38" name="Google Shape;38;p3"/>
          <p:cNvSpPr txBox="1">
            <a:spLocks noGrp="1"/>
          </p:cNvSpPr>
          <p:nvPr>
            <p:ph type="subTitle" idx="5"/>
          </p:nvPr>
        </p:nvSpPr>
        <p:spPr>
          <a:xfrm>
            <a:off x="3370248" y="2876150"/>
            <a:ext cx="4028100" cy="35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Light"/>
              <a:buNone/>
              <a:defRPr sz="1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Light"/>
              <a:buNone/>
              <a:defRPr sz="2800">
                <a:latin typeface="Roboto Light"/>
                <a:ea typeface="Roboto Light"/>
                <a:cs typeface="Roboto Light"/>
                <a:sym typeface="Roboto Light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Light"/>
              <a:buNone/>
              <a:defRPr sz="2800">
                <a:latin typeface="Roboto Light"/>
                <a:ea typeface="Roboto Light"/>
                <a:cs typeface="Roboto Light"/>
                <a:sym typeface="Roboto Light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Light"/>
              <a:buNone/>
              <a:defRPr sz="2800">
                <a:latin typeface="Roboto Light"/>
                <a:ea typeface="Roboto Light"/>
                <a:cs typeface="Roboto Light"/>
                <a:sym typeface="Roboto Light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Light"/>
              <a:buNone/>
              <a:defRPr sz="2800">
                <a:latin typeface="Roboto Light"/>
                <a:ea typeface="Roboto Light"/>
                <a:cs typeface="Roboto Light"/>
                <a:sym typeface="Roboto Light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Light"/>
              <a:buNone/>
              <a:defRPr sz="2800">
                <a:latin typeface="Roboto Light"/>
                <a:ea typeface="Roboto Light"/>
                <a:cs typeface="Roboto Light"/>
                <a:sym typeface="Roboto Light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Light"/>
              <a:buNone/>
              <a:defRPr sz="2800">
                <a:latin typeface="Roboto Light"/>
                <a:ea typeface="Roboto Light"/>
                <a:cs typeface="Roboto Light"/>
                <a:sym typeface="Roboto Light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Light"/>
              <a:buNone/>
              <a:defRPr sz="2800">
                <a:latin typeface="Roboto Light"/>
                <a:ea typeface="Roboto Light"/>
                <a:cs typeface="Roboto Light"/>
                <a:sym typeface="Roboto Light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Light"/>
              <a:buNone/>
              <a:defRPr sz="2800"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  <p:sp>
        <p:nvSpPr>
          <p:cNvPr id="39" name="Google Shape;39;p3"/>
          <p:cNvSpPr txBox="1">
            <a:spLocks noGrp="1"/>
          </p:cNvSpPr>
          <p:nvPr>
            <p:ph type="title" idx="6"/>
          </p:nvPr>
        </p:nvSpPr>
        <p:spPr>
          <a:xfrm>
            <a:off x="3370248" y="2370781"/>
            <a:ext cx="4028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 b="1">
                <a:solidFill>
                  <a:schemeClr val="accen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>
                <a:solidFill>
                  <a:schemeClr val="accen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>
                <a:solidFill>
                  <a:schemeClr val="accen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>
                <a:solidFill>
                  <a:schemeClr val="accen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>
                <a:solidFill>
                  <a:schemeClr val="accen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>
                <a:solidFill>
                  <a:schemeClr val="accen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>
                <a:solidFill>
                  <a:schemeClr val="accen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>
                <a:solidFill>
                  <a:schemeClr val="accen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title" idx="7"/>
          </p:nvPr>
        </p:nvSpPr>
        <p:spPr>
          <a:xfrm>
            <a:off x="7398300" y="3406025"/>
            <a:ext cx="1074000" cy="9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endParaRPr/>
          </a:p>
        </p:txBody>
      </p:sp>
      <p:sp>
        <p:nvSpPr>
          <p:cNvPr id="41" name="Google Shape;41;p3"/>
          <p:cNvSpPr txBox="1">
            <a:spLocks noGrp="1"/>
          </p:cNvSpPr>
          <p:nvPr>
            <p:ph type="subTitle" idx="8"/>
          </p:nvPr>
        </p:nvSpPr>
        <p:spPr>
          <a:xfrm>
            <a:off x="3370248" y="3902525"/>
            <a:ext cx="4028100" cy="35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Light"/>
              <a:buNone/>
              <a:defRPr sz="1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Light"/>
              <a:buNone/>
              <a:defRPr sz="2800">
                <a:latin typeface="Roboto Light"/>
                <a:ea typeface="Roboto Light"/>
                <a:cs typeface="Roboto Light"/>
                <a:sym typeface="Roboto Light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Light"/>
              <a:buNone/>
              <a:defRPr sz="2800">
                <a:latin typeface="Roboto Light"/>
                <a:ea typeface="Roboto Light"/>
                <a:cs typeface="Roboto Light"/>
                <a:sym typeface="Roboto Light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Light"/>
              <a:buNone/>
              <a:defRPr sz="2800">
                <a:latin typeface="Roboto Light"/>
                <a:ea typeface="Roboto Light"/>
                <a:cs typeface="Roboto Light"/>
                <a:sym typeface="Roboto Light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Light"/>
              <a:buNone/>
              <a:defRPr sz="2800">
                <a:latin typeface="Roboto Light"/>
                <a:ea typeface="Roboto Light"/>
                <a:cs typeface="Roboto Light"/>
                <a:sym typeface="Roboto Light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Light"/>
              <a:buNone/>
              <a:defRPr sz="2800">
                <a:latin typeface="Roboto Light"/>
                <a:ea typeface="Roboto Light"/>
                <a:cs typeface="Roboto Light"/>
                <a:sym typeface="Roboto Light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Light"/>
              <a:buNone/>
              <a:defRPr sz="2800">
                <a:latin typeface="Roboto Light"/>
                <a:ea typeface="Roboto Light"/>
                <a:cs typeface="Roboto Light"/>
                <a:sym typeface="Roboto Light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Light"/>
              <a:buNone/>
              <a:defRPr sz="2800">
                <a:latin typeface="Roboto Light"/>
                <a:ea typeface="Roboto Light"/>
                <a:cs typeface="Roboto Light"/>
                <a:sym typeface="Roboto Light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Light"/>
              <a:buNone/>
              <a:defRPr sz="2800"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  <p:sp>
        <p:nvSpPr>
          <p:cNvPr id="42" name="Google Shape;42;p3"/>
          <p:cNvSpPr txBox="1">
            <a:spLocks noGrp="1"/>
          </p:cNvSpPr>
          <p:nvPr>
            <p:ph type="title" idx="9"/>
          </p:nvPr>
        </p:nvSpPr>
        <p:spPr>
          <a:xfrm>
            <a:off x="3370248" y="3397156"/>
            <a:ext cx="4028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 b="1">
                <a:solidFill>
                  <a:schemeClr val="accen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>
                <a:solidFill>
                  <a:schemeClr val="accen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>
                <a:solidFill>
                  <a:schemeClr val="accen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>
                <a:solidFill>
                  <a:schemeClr val="accen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>
                <a:solidFill>
                  <a:schemeClr val="accen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>
                <a:solidFill>
                  <a:schemeClr val="accen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>
                <a:solidFill>
                  <a:schemeClr val="accen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>
                <a:solidFill>
                  <a:schemeClr val="accen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text columns 2">
  <p:cSld name="CUSTOM_5_1"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10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  <p:sp>
        <p:nvSpPr>
          <p:cNvPr id="232" name="Google Shape;232;p21"/>
          <p:cNvSpPr txBox="1">
            <a:spLocks noGrp="1"/>
          </p:cNvSpPr>
          <p:nvPr>
            <p:ph type="subTitle" idx="1"/>
          </p:nvPr>
        </p:nvSpPr>
        <p:spPr>
          <a:xfrm>
            <a:off x="3204800" y="2071718"/>
            <a:ext cx="2359200" cy="8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33" name="Google Shape;233;p21"/>
          <p:cNvSpPr txBox="1">
            <a:spLocks noGrp="1"/>
          </p:cNvSpPr>
          <p:nvPr>
            <p:ph type="subTitle" idx="2"/>
          </p:nvPr>
        </p:nvSpPr>
        <p:spPr>
          <a:xfrm>
            <a:off x="3206151" y="3672568"/>
            <a:ext cx="2356500" cy="8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34" name="Google Shape;234;p21"/>
          <p:cNvSpPr txBox="1">
            <a:spLocks noGrp="1"/>
          </p:cNvSpPr>
          <p:nvPr>
            <p:ph type="subTitle" idx="3"/>
          </p:nvPr>
        </p:nvSpPr>
        <p:spPr>
          <a:xfrm>
            <a:off x="5561354" y="2071714"/>
            <a:ext cx="2359200" cy="8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35" name="Google Shape;235;p21"/>
          <p:cNvSpPr txBox="1">
            <a:spLocks noGrp="1"/>
          </p:cNvSpPr>
          <p:nvPr>
            <p:ph type="subTitle" idx="4"/>
          </p:nvPr>
        </p:nvSpPr>
        <p:spPr>
          <a:xfrm>
            <a:off x="5561359" y="3672564"/>
            <a:ext cx="2359200" cy="8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grpSp>
        <p:nvGrpSpPr>
          <p:cNvPr id="236" name="Google Shape;236;p21"/>
          <p:cNvGrpSpPr/>
          <p:nvPr/>
        </p:nvGrpSpPr>
        <p:grpSpPr>
          <a:xfrm>
            <a:off x="-16352" y="-10652"/>
            <a:ext cx="2123222" cy="5160381"/>
            <a:chOff x="3584100" y="298250"/>
            <a:chExt cx="2130893" cy="5179025"/>
          </a:xfrm>
        </p:grpSpPr>
        <p:sp>
          <p:nvSpPr>
            <p:cNvPr id="237" name="Google Shape;237;p21"/>
            <p:cNvSpPr/>
            <p:nvPr/>
          </p:nvSpPr>
          <p:spPr>
            <a:xfrm>
              <a:off x="3584100" y="2321750"/>
              <a:ext cx="1064875" cy="1011775"/>
            </a:xfrm>
            <a:custGeom>
              <a:avLst/>
              <a:gdLst/>
              <a:ahLst/>
              <a:cxnLst/>
              <a:rect l="l" t="t" r="r" b="b"/>
              <a:pathLst>
                <a:path w="42595" h="40471" extrusionOk="0">
                  <a:moveTo>
                    <a:pt x="0" y="0"/>
                  </a:moveTo>
                  <a:lnTo>
                    <a:pt x="0" y="40470"/>
                  </a:lnTo>
                  <a:lnTo>
                    <a:pt x="42594" y="40470"/>
                  </a:lnTo>
                  <a:cubicBezTo>
                    <a:pt x="41470" y="17931"/>
                    <a:pt x="2282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38;p21"/>
            <p:cNvSpPr/>
            <p:nvPr/>
          </p:nvSpPr>
          <p:spPr>
            <a:xfrm>
              <a:off x="3584100" y="1310000"/>
              <a:ext cx="1064875" cy="1011775"/>
            </a:xfrm>
            <a:custGeom>
              <a:avLst/>
              <a:gdLst/>
              <a:ahLst/>
              <a:cxnLst/>
              <a:rect l="l" t="t" r="r" b="b"/>
              <a:pathLst>
                <a:path w="42595" h="40471" extrusionOk="0">
                  <a:moveTo>
                    <a:pt x="0" y="0"/>
                  </a:moveTo>
                  <a:lnTo>
                    <a:pt x="0" y="40470"/>
                  </a:lnTo>
                  <a:cubicBezTo>
                    <a:pt x="22820" y="40470"/>
                    <a:pt x="41470" y="22539"/>
                    <a:pt x="4259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39;p21"/>
            <p:cNvSpPr/>
            <p:nvPr/>
          </p:nvSpPr>
          <p:spPr>
            <a:xfrm>
              <a:off x="4648950" y="298250"/>
              <a:ext cx="1064875" cy="1011775"/>
            </a:xfrm>
            <a:custGeom>
              <a:avLst/>
              <a:gdLst/>
              <a:ahLst/>
              <a:cxnLst/>
              <a:rect l="l" t="t" r="r" b="b"/>
              <a:pathLst>
                <a:path w="42595" h="40471" extrusionOk="0">
                  <a:moveTo>
                    <a:pt x="42594" y="0"/>
                  </a:moveTo>
                  <a:cubicBezTo>
                    <a:pt x="19774" y="0"/>
                    <a:pt x="1140" y="17931"/>
                    <a:pt x="0" y="40470"/>
                  </a:cubicBezTo>
                  <a:lnTo>
                    <a:pt x="42594" y="40470"/>
                  </a:lnTo>
                  <a:lnTo>
                    <a:pt x="4259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0;p21"/>
            <p:cNvSpPr/>
            <p:nvPr/>
          </p:nvSpPr>
          <p:spPr>
            <a:xfrm>
              <a:off x="3584100" y="3333500"/>
              <a:ext cx="1064875" cy="1071900"/>
            </a:xfrm>
            <a:custGeom>
              <a:avLst/>
              <a:gdLst/>
              <a:ahLst/>
              <a:cxnLst/>
              <a:rect l="l" t="t" r="r" b="b"/>
              <a:pathLst>
                <a:path w="42595" h="42876" extrusionOk="0">
                  <a:moveTo>
                    <a:pt x="0" y="0"/>
                  </a:moveTo>
                  <a:lnTo>
                    <a:pt x="0" y="42875"/>
                  </a:lnTo>
                  <a:lnTo>
                    <a:pt x="42594" y="42875"/>
                  </a:lnTo>
                  <a:lnTo>
                    <a:pt x="4259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1;p21"/>
            <p:cNvSpPr/>
            <p:nvPr/>
          </p:nvSpPr>
          <p:spPr>
            <a:xfrm>
              <a:off x="3584100" y="4405375"/>
              <a:ext cx="1064875" cy="1071900"/>
            </a:xfrm>
            <a:custGeom>
              <a:avLst/>
              <a:gdLst/>
              <a:ahLst/>
              <a:cxnLst/>
              <a:rect l="l" t="t" r="r" b="b"/>
              <a:pathLst>
                <a:path w="42595" h="42876" extrusionOk="0">
                  <a:moveTo>
                    <a:pt x="0" y="0"/>
                  </a:moveTo>
                  <a:lnTo>
                    <a:pt x="0" y="42876"/>
                  </a:lnTo>
                  <a:lnTo>
                    <a:pt x="42594" y="42876"/>
                  </a:lnTo>
                  <a:lnTo>
                    <a:pt x="4259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242;p21"/>
            <p:cNvSpPr/>
            <p:nvPr/>
          </p:nvSpPr>
          <p:spPr>
            <a:xfrm>
              <a:off x="4648954" y="3333503"/>
              <a:ext cx="1066039" cy="1071900"/>
            </a:xfrm>
            <a:custGeom>
              <a:avLst/>
              <a:gdLst/>
              <a:ahLst/>
              <a:cxnLst/>
              <a:rect l="l" t="t" r="r" b="b"/>
              <a:pathLst>
                <a:path w="31958" h="42876" extrusionOk="0">
                  <a:moveTo>
                    <a:pt x="0" y="0"/>
                  </a:moveTo>
                  <a:lnTo>
                    <a:pt x="0" y="42875"/>
                  </a:lnTo>
                  <a:lnTo>
                    <a:pt x="31958" y="42875"/>
                  </a:lnTo>
                  <a:lnTo>
                    <a:pt x="3195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43;p21"/>
            <p:cNvSpPr/>
            <p:nvPr/>
          </p:nvSpPr>
          <p:spPr>
            <a:xfrm>
              <a:off x="3979650" y="1450650"/>
              <a:ext cx="1112900" cy="1012000"/>
            </a:xfrm>
            <a:custGeom>
              <a:avLst/>
              <a:gdLst/>
              <a:ahLst/>
              <a:cxnLst/>
              <a:rect l="l" t="t" r="r" b="b"/>
              <a:pathLst>
                <a:path w="44516" h="40480" extrusionOk="0">
                  <a:moveTo>
                    <a:pt x="22250" y="0"/>
                  </a:moveTo>
                  <a:cubicBezTo>
                    <a:pt x="13072" y="0"/>
                    <a:pt x="4770" y="6275"/>
                    <a:pt x="2562" y="15585"/>
                  </a:cubicBezTo>
                  <a:cubicBezTo>
                    <a:pt x="1" y="26472"/>
                    <a:pt x="6733" y="37359"/>
                    <a:pt x="17604" y="39936"/>
                  </a:cubicBezTo>
                  <a:cubicBezTo>
                    <a:pt x="19166" y="40304"/>
                    <a:pt x="20729" y="40480"/>
                    <a:pt x="22268" y="40480"/>
                  </a:cubicBezTo>
                  <a:cubicBezTo>
                    <a:pt x="31448" y="40480"/>
                    <a:pt x="39760" y="34205"/>
                    <a:pt x="41954" y="24895"/>
                  </a:cubicBezTo>
                  <a:cubicBezTo>
                    <a:pt x="44516" y="14008"/>
                    <a:pt x="37784" y="3106"/>
                    <a:pt x="26913" y="544"/>
                  </a:cubicBezTo>
                  <a:cubicBezTo>
                    <a:pt x="25350" y="176"/>
                    <a:pt x="23788" y="0"/>
                    <a:pt x="222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4" name="Google Shape;244;p21"/>
          <p:cNvSpPr txBox="1">
            <a:spLocks noGrp="1"/>
          </p:cNvSpPr>
          <p:nvPr>
            <p:ph type="subTitle" idx="5"/>
          </p:nvPr>
        </p:nvSpPr>
        <p:spPr>
          <a:xfrm>
            <a:off x="3204800" y="1684942"/>
            <a:ext cx="2359200" cy="50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45" name="Google Shape;245;p21"/>
          <p:cNvSpPr txBox="1">
            <a:spLocks noGrp="1"/>
          </p:cNvSpPr>
          <p:nvPr>
            <p:ph type="subTitle" idx="6"/>
          </p:nvPr>
        </p:nvSpPr>
        <p:spPr>
          <a:xfrm>
            <a:off x="3206151" y="3285792"/>
            <a:ext cx="2356500" cy="50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46" name="Google Shape;246;p21"/>
          <p:cNvSpPr txBox="1">
            <a:spLocks noGrp="1"/>
          </p:cNvSpPr>
          <p:nvPr>
            <p:ph type="subTitle" idx="7"/>
          </p:nvPr>
        </p:nvSpPr>
        <p:spPr>
          <a:xfrm>
            <a:off x="5561354" y="1684938"/>
            <a:ext cx="2359200" cy="50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47" name="Google Shape;247;p21"/>
          <p:cNvSpPr txBox="1">
            <a:spLocks noGrp="1"/>
          </p:cNvSpPr>
          <p:nvPr>
            <p:ph type="subTitle" idx="8"/>
          </p:nvPr>
        </p:nvSpPr>
        <p:spPr>
          <a:xfrm>
            <a:off x="5561359" y="3285788"/>
            <a:ext cx="2359200" cy="50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s">
  <p:cSld name="CUSTOM_6"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9" name="Google Shape;249;p22"/>
          <p:cNvGrpSpPr/>
          <p:nvPr/>
        </p:nvGrpSpPr>
        <p:grpSpPr>
          <a:xfrm>
            <a:off x="-16352" y="-10652"/>
            <a:ext cx="2123222" cy="5160381"/>
            <a:chOff x="3584100" y="298250"/>
            <a:chExt cx="2130893" cy="5179025"/>
          </a:xfrm>
        </p:grpSpPr>
        <p:sp>
          <p:nvSpPr>
            <p:cNvPr id="250" name="Google Shape;250;p22"/>
            <p:cNvSpPr/>
            <p:nvPr/>
          </p:nvSpPr>
          <p:spPr>
            <a:xfrm>
              <a:off x="3584100" y="2321750"/>
              <a:ext cx="1064875" cy="1011775"/>
            </a:xfrm>
            <a:custGeom>
              <a:avLst/>
              <a:gdLst/>
              <a:ahLst/>
              <a:cxnLst/>
              <a:rect l="l" t="t" r="r" b="b"/>
              <a:pathLst>
                <a:path w="42595" h="40471" extrusionOk="0">
                  <a:moveTo>
                    <a:pt x="0" y="0"/>
                  </a:moveTo>
                  <a:lnTo>
                    <a:pt x="0" y="40470"/>
                  </a:lnTo>
                  <a:lnTo>
                    <a:pt x="42594" y="40470"/>
                  </a:lnTo>
                  <a:cubicBezTo>
                    <a:pt x="41470" y="17931"/>
                    <a:pt x="2282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251;p22"/>
            <p:cNvSpPr/>
            <p:nvPr/>
          </p:nvSpPr>
          <p:spPr>
            <a:xfrm>
              <a:off x="3584100" y="1310000"/>
              <a:ext cx="1064875" cy="1011775"/>
            </a:xfrm>
            <a:custGeom>
              <a:avLst/>
              <a:gdLst/>
              <a:ahLst/>
              <a:cxnLst/>
              <a:rect l="l" t="t" r="r" b="b"/>
              <a:pathLst>
                <a:path w="42595" h="40471" extrusionOk="0">
                  <a:moveTo>
                    <a:pt x="0" y="0"/>
                  </a:moveTo>
                  <a:lnTo>
                    <a:pt x="0" y="40470"/>
                  </a:lnTo>
                  <a:cubicBezTo>
                    <a:pt x="22820" y="40470"/>
                    <a:pt x="41470" y="22539"/>
                    <a:pt x="4259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2;p22"/>
            <p:cNvSpPr/>
            <p:nvPr/>
          </p:nvSpPr>
          <p:spPr>
            <a:xfrm>
              <a:off x="4648950" y="298250"/>
              <a:ext cx="1064875" cy="1011775"/>
            </a:xfrm>
            <a:custGeom>
              <a:avLst/>
              <a:gdLst/>
              <a:ahLst/>
              <a:cxnLst/>
              <a:rect l="l" t="t" r="r" b="b"/>
              <a:pathLst>
                <a:path w="42595" h="40471" extrusionOk="0">
                  <a:moveTo>
                    <a:pt x="42594" y="0"/>
                  </a:moveTo>
                  <a:cubicBezTo>
                    <a:pt x="19774" y="0"/>
                    <a:pt x="1140" y="17931"/>
                    <a:pt x="0" y="40470"/>
                  </a:cubicBezTo>
                  <a:lnTo>
                    <a:pt x="42594" y="40470"/>
                  </a:lnTo>
                  <a:lnTo>
                    <a:pt x="4259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53;p22"/>
            <p:cNvSpPr/>
            <p:nvPr/>
          </p:nvSpPr>
          <p:spPr>
            <a:xfrm>
              <a:off x="3584100" y="3333500"/>
              <a:ext cx="1064875" cy="1071900"/>
            </a:xfrm>
            <a:custGeom>
              <a:avLst/>
              <a:gdLst/>
              <a:ahLst/>
              <a:cxnLst/>
              <a:rect l="l" t="t" r="r" b="b"/>
              <a:pathLst>
                <a:path w="42595" h="42876" extrusionOk="0">
                  <a:moveTo>
                    <a:pt x="0" y="0"/>
                  </a:moveTo>
                  <a:lnTo>
                    <a:pt x="0" y="42875"/>
                  </a:lnTo>
                  <a:lnTo>
                    <a:pt x="42594" y="42875"/>
                  </a:lnTo>
                  <a:lnTo>
                    <a:pt x="4259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54;p22"/>
            <p:cNvSpPr/>
            <p:nvPr/>
          </p:nvSpPr>
          <p:spPr>
            <a:xfrm>
              <a:off x="3584100" y="4405375"/>
              <a:ext cx="1064875" cy="1071900"/>
            </a:xfrm>
            <a:custGeom>
              <a:avLst/>
              <a:gdLst/>
              <a:ahLst/>
              <a:cxnLst/>
              <a:rect l="l" t="t" r="r" b="b"/>
              <a:pathLst>
                <a:path w="42595" h="42876" extrusionOk="0">
                  <a:moveTo>
                    <a:pt x="0" y="0"/>
                  </a:moveTo>
                  <a:lnTo>
                    <a:pt x="0" y="42876"/>
                  </a:lnTo>
                  <a:lnTo>
                    <a:pt x="42594" y="42876"/>
                  </a:lnTo>
                  <a:lnTo>
                    <a:pt x="4259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55;p22"/>
            <p:cNvSpPr/>
            <p:nvPr/>
          </p:nvSpPr>
          <p:spPr>
            <a:xfrm>
              <a:off x="4648954" y="3333503"/>
              <a:ext cx="1066039" cy="1071900"/>
            </a:xfrm>
            <a:custGeom>
              <a:avLst/>
              <a:gdLst/>
              <a:ahLst/>
              <a:cxnLst/>
              <a:rect l="l" t="t" r="r" b="b"/>
              <a:pathLst>
                <a:path w="31958" h="42876" extrusionOk="0">
                  <a:moveTo>
                    <a:pt x="0" y="0"/>
                  </a:moveTo>
                  <a:lnTo>
                    <a:pt x="0" y="42875"/>
                  </a:lnTo>
                  <a:lnTo>
                    <a:pt x="31958" y="42875"/>
                  </a:lnTo>
                  <a:lnTo>
                    <a:pt x="3195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256;p22"/>
            <p:cNvSpPr/>
            <p:nvPr/>
          </p:nvSpPr>
          <p:spPr>
            <a:xfrm>
              <a:off x="3979650" y="1450650"/>
              <a:ext cx="1112900" cy="1012000"/>
            </a:xfrm>
            <a:custGeom>
              <a:avLst/>
              <a:gdLst/>
              <a:ahLst/>
              <a:cxnLst/>
              <a:rect l="l" t="t" r="r" b="b"/>
              <a:pathLst>
                <a:path w="44516" h="40480" extrusionOk="0">
                  <a:moveTo>
                    <a:pt x="22250" y="0"/>
                  </a:moveTo>
                  <a:cubicBezTo>
                    <a:pt x="13072" y="0"/>
                    <a:pt x="4770" y="6275"/>
                    <a:pt x="2562" y="15585"/>
                  </a:cubicBezTo>
                  <a:cubicBezTo>
                    <a:pt x="1" y="26472"/>
                    <a:pt x="6733" y="37359"/>
                    <a:pt x="17604" y="39936"/>
                  </a:cubicBezTo>
                  <a:cubicBezTo>
                    <a:pt x="19166" y="40304"/>
                    <a:pt x="20729" y="40480"/>
                    <a:pt x="22268" y="40480"/>
                  </a:cubicBezTo>
                  <a:cubicBezTo>
                    <a:pt x="31448" y="40480"/>
                    <a:pt x="39760" y="34205"/>
                    <a:pt x="41954" y="24895"/>
                  </a:cubicBezTo>
                  <a:cubicBezTo>
                    <a:pt x="44516" y="14008"/>
                    <a:pt x="37784" y="3106"/>
                    <a:pt x="26913" y="544"/>
                  </a:cubicBezTo>
                  <a:cubicBezTo>
                    <a:pt x="25350" y="176"/>
                    <a:pt x="23788" y="0"/>
                    <a:pt x="222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7" name="Google Shape;257;p22"/>
          <p:cNvSpPr txBox="1">
            <a:spLocks noGrp="1"/>
          </p:cNvSpPr>
          <p:nvPr>
            <p:ph type="title"/>
          </p:nvPr>
        </p:nvSpPr>
        <p:spPr>
          <a:xfrm>
            <a:off x="2452750" y="539500"/>
            <a:ext cx="5841600" cy="79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58" name="Google Shape;258;p22"/>
          <p:cNvSpPr txBox="1">
            <a:spLocks noGrp="1"/>
          </p:cNvSpPr>
          <p:nvPr>
            <p:ph type="title" idx="2"/>
          </p:nvPr>
        </p:nvSpPr>
        <p:spPr>
          <a:xfrm>
            <a:off x="2452750" y="1894001"/>
            <a:ext cx="5841600" cy="79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59" name="Google Shape;259;p22"/>
          <p:cNvSpPr txBox="1">
            <a:spLocks noGrp="1"/>
          </p:cNvSpPr>
          <p:nvPr>
            <p:ph type="title" idx="3"/>
          </p:nvPr>
        </p:nvSpPr>
        <p:spPr>
          <a:xfrm>
            <a:off x="2452750" y="3248501"/>
            <a:ext cx="5841600" cy="79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60" name="Google Shape;260;p22"/>
          <p:cNvSpPr txBox="1">
            <a:spLocks noGrp="1"/>
          </p:cNvSpPr>
          <p:nvPr>
            <p:ph type="subTitle" idx="1"/>
          </p:nvPr>
        </p:nvSpPr>
        <p:spPr>
          <a:xfrm>
            <a:off x="2765950" y="1181300"/>
            <a:ext cx="5215200" cy="4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61" name="Google Shape;261;p22"/>
          <p:cNvSpPr txBox="1">
            <a:spLocks noGrp="1"/>
          </p:cNvSpPr>
          <p:nvPr>
            <p:ph type="subTitle" idx="4"/>
          </p:nvPr>
        </p:nvSpPr>
        <p:spPr>
          <a:xfrm>
            <a:off x="2765950" y="2535800"/>
            <a:ext cx="5215200" cy="4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62" name="Google Shape;262;p22"/>
          <p:cNvSpPr txBox="1">
            <a:spLocks noGrp="1"/>
          </p:cNvSpPr>
          <p:nvPr>
            <p:ph type="subTitle" idx="5"/>
          </p:nvPr>
        </p:nvSpPr>
        <p:spPr>
          <a:xfrm>
            <a:off x="2765950" y="3890300"/>
            <a:ext cx="5215200" cy="4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ercentagens">
  <p:cSld name="CUSTOM_6_1"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3"/>
          <p:cNvSpPr txBox="1">
            <a:spLocks noGrp="1"/>
          </p:cNvSpPr>
          <p:nvPr>
            <p:ph type="title"/>
          </p:nvPr>
        </p:nvSpPr>
        <p:spPr>
          <a:xfrm>
            <a:off x="2140363" y="3808800"/>
            <a:ext cx="3090000" cy="79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65" name="Google Shape;265;p23"/>
          <p:cNvSpPr txBox="1">
            <a:spLocks noGrp="1"/>
          </p:cNvSpPr>
          <p:nvPr>
            <p:ph type="title" idx="2"/>
          </p:nvPr>
        </p:nvSpPr>
        <p:spPr>
          <a:xfrm>
            <a:off x="5029038" y="3808801"/>
            <a:ext cx="3090000" cy="79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66" name="Google Shape;266;p23"/>
          <p:cNvSpPr txBox="1">
            <a:spLocks noGrp="1"/>
          </p:cNvSpPr>
          <p:nvPr>
            <p:ph type="title" idx="3"/>
          </p:nvPr>
        </p:nvSpPr>
        <p:spPr>
          <a:xfrm>
            <a:off x="720000" y="540000"/>
            <a:ext cx="7710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  <p:sp>
        <p:nvSpPr>
          <p:cNvPr id="267" name="Google Shape;267;p23"/>
          <p:cNvSpPr txBox="1">
            <a:spLocks noGrp="1"/>
          </p:cNvSpPr>
          <p:nvPr>
            <p:ph type="subTitle" idx="1"/>
          </p:nvPr>
        </p:nvSpPr>
        <p:spPr>
          <a:xfrm>
            <a:off x="5690688" y="2823275"/>
            <a:ext cx="1766700" cy="8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68" name="Google Shape;268;p23"/>
          <p:cNvSpPr txBox="1">
            <a:spLocks noGrp="1"/>
          </p:cNvSpPr>
          <p:nvPr>
            <p:ph type="subTitle" idx="4"/>
          </p:nvPr>
        </p:nvSpPr>
        <p:spPr>
          <a:xfrm>
            <a:off x="2802013" y="2823275"/>
            <a:ext cx="1766700" cy="8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grpSp>
        <p:nvGrpSpPr>
          <p:cNvPr id="269" name="Google Shape;269;p23"/>
          <p:cNvGrpSpPr/>
          <p:nvPr/>
        </p:nvGrpSpPr>
        <p:grpSpPr>
          <a:xfrm>
            <a:off x="-379478" y="-32978"/>
            <a:ext cx="1833985" cy="5176248"/>
            <a:chOff x="-379478" y="-32978"/>
            <a:chExt cx="1833985" cy="5176248"/>
          </a:xfrm>
        </p:grpSpPr>
        <p:grpSp>
          <p:nvGrpSpPr>
            <p:cNvPr id="270" name="Google Shape;270;p23"/>
            <p:cNvGrpSpPr/>
            <p:nvPr/>
          </p:nvGrpSpPr>
          <p:grpSpPr>
            <a:xfrm flipH="1">
              <a:off x="-5755" y="-32978"/>
              <a:ext cx="1460261" cy="1980934"/>
              <a:chOff x="2087850" y="2445525"/>
              <a:chExt cx="2231450" cy="3027100"/>
            </a:xfrm>
          </p:grpSpPr>
          <p:sp>
            <p:nvSpPr>
              <p:cNvPr id="271" name="Google Shape;271;p23"/>
              <p:cNvSpPr/>
              <p:nvPr/>
            </p:nvSpPr>
            <p:spPr>
              <a:xfrm>
                <a:off x="3088600" y="3649450"/>
                <a:ext cx="614975" cy="584725"/>
              </a:xfrm>
              <a:custGeom>
                <a:avLst/>
                <a:gdLst/>
                <a:ahLst/>
                <a:cxnLst/>
                <a:rect l="l" t="t" r="r" b="b"/>
                <a:pathLst>
                  <a:path w="24599" h="23389" extrusionOk="0">
                    <a:moveTo>
                      <a:pt x="0" y="0"/>
                    </a:moveTo>
                    <a:lnTo>
                      <a:pt x="0" y="23389"/>
                    </a:lnTo>
                    <a:lnTo>
                      <a:pt x="24599" y="23389"/>
                    </a:lnTo>
                    <a:cubicBezTo>
                      <a:pt x="23932" y="10283"/>
                      <a:pt x="13122" y="0"/>
                      <a:pt x="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2" name="Google Shape;272;p23"/>
              <p:cNvSpPr/>
              <p:nvPr/>
            </p:nvSpPr>
            <p:spPr>
              <a:xfrm>
                <a:off x="3088600" y="3064725"/>
                <a:ext cx="614975" cy="584750"/>
              </a:xfrm>
              <a:custGeom>
                <a:avLst/>
                <a:gdLst/>
                <a:ahLst/>
                <a:cxnLst/>
                <a:rect l="l" t="t" r="r" b="b"/>
                <a:pathLst>
                  <a:path w="24599" h="23390" extrusionOk="0">
                    <a:moveTo>
                      <a:pt x="0" y="1"/>
                    </a:moveTo>
                    <a:lnTo>
                      <a:pt x="0" y="23389"/>
                    </a:lnTo>
                    <a:cubicBezTo>
                      <a:pt x="13122" y="23389"/>
                      <a:pt x="23932" y="13106"/>
                      <a:pt x="2459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3" name="Google Shape;273;p23"/>
              <p:cNvSpPr/>
              <p:nvPr/>
            </p:nvSpPr>
            <p:spPr>
              <a:xfrm>
                <a:off x="3703550" y="2480400"/>
                <a:ext cx="615375" cy="584350"/>
              </a:xfrm>
              <a:custGeom>
                <a:avLst/>
                <a:gdLst/>
                <a:ahLst/>
                <a:cxnLst/>
                <a:rect l="l" t="t" r="r" b="b"/>
                <a:pathLst>
                  <a:path w="24615" h="23374" extrusionOk="0">
                    <a:moveTo>
                      <a:pt x="24614" y="1"/>
                    </a:moveTo>
                    <a:cubicBezTo>
                      <a:pt x="11493" y="1"/>
                      <a:pt x="668" y="10284"/>
                      <a:pt x="1" y="23374"/>
                    </a:cubicBezTo>
                    <a:lnTo>
                      <a:pt x="24614" y="23374"/>
                    </a:lnTo>
                    <a:lnTo>
                      <a:pt x="2461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4" name="Google Shape;274;p23"/>
              <p:cNvSpPr/>
              <p:nvPr/>
            </p:nvSpPr>
            <p:spPr>
              <a:xfrm>
                <a:off x="2503900" y="3064725"/>
                <a:ext cx="584725" cy="1169450"/>
              </a:xfrm>
              <a:custGeom>
                <a:avLst/>
                <a:gdLst/>
                <a:ahLst/>
                <a:cxnLst/>
                <a:rect l="l" t="t" r="r" b="b"/>
                <a:pathLst>
                  <a:path w="23389" h="46778" extrusionOk="0">
                    <a:moveTo>
                      <a:pt x="23388" y="1"/>
                    </a:moveTo>
                    <a:cubicBezTo>
                      <a:pt x="10469" y="1"/>
                      <a:pt x="0" y="10470"/>
                      <a:pt x="0" y="23389"/>
                    </a:cubicBezTo>
                    <a:cubicBezTo>
                      <a:pt x="0" y="36309"/>
                      <a:pt x="10469" y="46778"/>
                      <a:pt x="23388" y="46778"/>
                    </a:cubicBezTo>
                    <a:lnTo>
                      <a:pt x="233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5" name="Google Shape;275;p23"/>
              <p:cNvSpPr/>
              <p:nvPr/>
            </p:nvSpPr>
            <p:spPr>
              <a:xfrm>
                <a:off x="2472475" y="4234150"/>
                <a:ext cx="616150" cy="647175"/>
              </a:xfrm>
              <a:custGeom>
                <a:avLst/>
                <a:gdLst/>
                <a:ahLst/>
                <a:cxnLst/>
                <a:rect l="l" t="t" r="r" b="b"/>
                <a:pathLst>
                  <a:path w="24646" h="25887" extrusionOk="0">
                    <a:moveTo>
                      <a:pt x="1" y="1"/>
                    </a:moveTo>
                    <a:lnTo>
                      <a:pt x="1" y="25886"/>
                    </a:lnTo>
                    <a:cubicBezTo>
                      <a:pt x="13603" y="25886"/>
                      <a:pt x="24630" y="14859"/>
                      <a:pt x="24645" y="1257"/>
                    </a:cubicBezTo>
                    <a:cubicBezTo>
                      <a:pt x="24645" y="838"/>
                      <a:pt x="24630" y="420"/>
                      <a:pt x="2461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6" name="Google Shape;276;p23"/>
              <p:cNvSpPr/>
              <p:nvPr/>
            </p:nvSpPr>
            <p:spPr>
              <a:xfrm>
                <a:off x="3088600" y="4234150"/>
                <a:ext cx="614975" cy="619250"/>
              </a:xfrm>
              <a:custGeom>
                <a:avLst/>
                <a:gdLst/>
                <a:ahLst/>
                <a:cxnLst/>
                <a:rect l="l" t="t" r="r" b="b"/>
                <a:pathLst>
                  <a:path w="24599" h="24770" extrusionOk="0">
                    <a:moveTo>
                      <a:pt x="0" y="1"/>
                    </a:moveTo>
                    <a:lnTo>
                      <a:pt x="0" y="24770"/>
                    </a:lnTo>
                    <a:lnTo>
                      <a:pt x="24599" y="24770"/>
                    </a:lnTo>
                    <a:lnTo>
                      <a:pt x="2459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7" name="Google Shape;277;p23"/>
              <p:cNvSpPr/>
              <p:nvPr/>
            </p:nvSpPr>
            <p:spPr>
              <a:xfrm>
                <a:off x="2472875" y="2445525"/>
                <a:ext cx="615350" cy="619225"/>
              </a:xfrm>
              <a:custGeom>
                <a:avLst/>
                <a:gdLst/>
                <a:ahLst/>
                <a:cxnLst/>
                <a:rect l="l" t="t" r="r" b="b"/>
                <a:pathLst>
                  <a:path w="24614" h="24769" extrusionOk="0">
                    <a:moveTo>
                      <a:pt x="0" y="0"/>
                    </a:moveTo>
                    <a:lnTo>
                      <a:pt x="0" y="24769"/>
                    </a:lnTo>
                    <a:lnTo>
                      <a:pt x="24614" y="24769"/>
                    </a:lnTo>
                    <a:lnTo>
                      <a:pt x="2461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8" name="Google Shape;278;p23"/>
              <p:cNvSpPr/>
              <p:nvPr/>
            </p:nvSpPr>
            <p:spPr>
              <a:xfrm>
                <a:off x="3088600" y="4853375"/>
                <a:ext cx="614975" cy="619250"/>
              </a:xfrm>
              <a:custGeom>
                <a:avLst/>
                <a:gdLst/>
                <a:ahLst/>
                <a:cxnLst/>
                <a:rect l="l" t="t" r="r" b="b"/>
                <a:pathLst>
                  <a:path w="24599" h="24770" extrusionOk="0">
                    <a:moveTo>
                      <a:pt x="0" y="1"/>
                    </a:moveTo>
                    <a:lnTo>
                      <a:pt x="0" y="24769"/>
                    </a:lnTo>
                    <a:lnTo>
                      <a:pt x="24599" y="24769"/>
                    </a:lnTo>
                    <a:lnTo>
                      <a:pt x="2459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9" name="Google Shape;279;p23"/>
              <p:cNvSpPr/>
              <p:nvPr/>
            </p:nvSpPr>
            <p:spPr>
              <a:xfrm>
                <a:off x="3700075" y="4234150"/>
                <a:ext cx="619225" cy="619250"/>
              </a:xfrm>
              <a:custGeom>
                <a:avLst/>
                <a:gdLst/>
                <a:ahLst/>
                <a:cxnLst/>
                <a:rect l="l" t="t" r="r" b="b"/>
                <a:pathLst>
                  <a:path w="24769" h="24770" extrusionOk="0">
                    <a:moveTo>
                      <a:pt x="0" y="1"/>
                    </a:moveTo>
                    <a:lnTo>
                      <a:pt x="0" y="24770"/>
                    </a:lnTo>
                    <a:lnTo>
                      <a:pt x="24769" y="24770"/>
                    </a:lnTo>
                    <a:lnTo>
                      <a:pt x="2476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0" name="Google Shape;280;p23"/>
              <p:cNvSpPr/>
              <p:nvPr/>
            </p:nvSpPr>
            <p:spPr>
              <a:xfrm>
                <a:off x="2087850" y="3973225"/>
                <a:ext cx="640175" cy="584700"/>
              </a:xfrm>
              <a:custGeom>
                <a:avLst/>
                <a:gdLst/>
                <a:ahLst/>
                <a:cxnLst/>
                <a:rect l="l" t="t" r="r" b="b"/>
                <a:pathLst>
                  <a:path w="25607" h="23388" extrusionOk="0">
                    <a:moveTo>
                      <a:pt x="12786" y="0"/>
                    </a:moveTo>
                    <a:cubicBezTo>
                      <a:pt x="7418" y="0"/>
                      <a:pt x="2588" y="3720"/>
                      <a:pt x="1381" y="9182"/>
                    </a:cubicBezTo>
                    <a:cubicBezTo>
                      <a:pt x="0" y="15494"/>
                      <a:pt x="3986" y="21729"/>
                      <a:pt x="10299" y="23109"/>
                    </a:cubicBezTo>
                    <a:cubicBezTo>
                      <a:pt x="11148" y="23297"/>
                      <a:pt x="11996" y="23388"/>
                      <a:pt x="12831" y="23388"/>
                    </a:cubicBezTo>
                    <a:cubicBezTo>
                      <a:pt x="18189" y="23388"/>
                      <a:pt x="23019" y="19668"/>
                      <a:pt x="24226" y="14207"/>
                    </a:cubicBezTo>
                    <a:cubicBezTo>
                      <a:pt x="25607" y="7910"/>
                      <a:pt x="21621" y="1659"/>
                      <a:pt x="15324" y="279"/>
                    </a:cubicBezTo>
                    <a:cubicBezTo>
                      <a:pt x="14473" y="91"/>
                      <a:pt x="13623" y="0"/>
                      <a:pt x="1278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1" name="Google Shape;281;p23"/>
              <p:cNvSpPr/>
              <p:nvPr/>
            </p:nvSpPr>
            <p:spPr>
              <a:xfrm>
                <a:off x="3316975" y="3145975"/>
                <a:ext cx="642900" cy="584950"/>
              </a:xfrm>
              <a:custGeom>
                <a:avLst/>
                <a:gdLst/>
                <a:ahLst/>
                <a:cxnLst/>
                <a:rect l="l" t="t" r="r" b="b"/>
                <a:pathLst>
                  <a:path w="25716" h="23398" extrusionOk="0">
                    <a:moveTo>
                      <a:pt x="12840" y="1"/>
                    </a:moveTo>
                    <a:cubicBezTo>
                      <a:pt x="7545" y="1"/>
                      <a:pt x="2748" y="3629"/>
                      <a:pt x="1474" y="9019"/>
                    </a:cubicBezTo>
                    <a:cubicBezTo>
                      <a:pt x="1" y="15300"/>
                      <a:pt x="3894" y="21597"/>
                      <a:pt x="10175" y="23086"/>
                    </a:cubicBezTo>
                    <a:cubicBezTo>
                      <a:pt x="11073" y="23297"/>
                      <a:pt x="11971" y="23398"/>
                      <a:pt x="12856" y="23398"/>
                    </a:cubicBezTo>
                    <a:cubicBezTo>
                      <a:pt x="18158" y="23398"/>
                      <a:pt x="22966" y="19769"/>
                      <a:pt x="24242" y="14385"/>
                    </a:cubicBezTo>
                    <a:cubicBezTo>
                      <a:pt x="25715" y="8104"/>
                      <a:pt x="21823" y="1807"/>
                      <a:pt x="15541" y="318"/>
                    </a:cubicBezTo>
                    <a:cubicBezTo>
                      <a:pt x="14636" y="104"/>
                      <a:pt x="13731" y="1"/>
                      <a:pt x="1284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82" name="Google Shape;282;p23"/>
            <p:cNvGrpSpPr/>
            <p:nvPr/>
          </p:nvGrpSpPr>
          <p:grpSpPr>
            <a:xfrm flipH="1">
              <a:off x="-379478" y="1717813"/>
              <a:ext cx="1826152" cy="3425457"/>
              <a:chOff x="2087850" y="238125"/>
              <a:chExt cx="2790575" cy="5234500"/>
            </a:xfrm>
          </p:grpSpPr>
          <p:sp>
            <p:nvSpPr>
              <p:cNvPr id="283" name="Google Shape;283;p23"/>
              <p:cNvSpPr/>
              <p:nvPr/>
            </p:nvSpPr>
            <p:spPr>
              <a:xfrm>
                <a:off x="3708975" y="1210950"/>
                <a:ext cx="584750" cy="614975"/>
              </a:xfrm>
              <a:custGeom>
                <a:avLst/>
                <a:gdLst/>
                <a:ahLst/>
                <a:cxnLst/>
                <a:rect l="l" t="t" r="r" b="b"/>
                <a:pathLst>
                  <a:path w="23390" h="24599" extrusionOk="0">
                    <a:moveTo>
                      <a:pt x="1" y="1"/>
                    </a:moveTo>
                    <a:lnTo>
                      <a:pt x="1" y="24599"/>
                    </a:lnTo>
                    <a:cubicBezTo>
                      <a:pt x="13106" y="23932"/>
                      <a:pt x="23389" y="13122"/>
                      <a:pt x="2338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4" name="Google Shape;284;p23"/>
              <p:cNvSpPr/>
              <p:nvPr/>
            </p:nvSpPr>
            <p:spPr>
              <a:xfrm>
                <a:off x="3708975" y="626250"/>
                <a:ext cx="1169450" cy="584725"/>
              </a:xfrm>
              <a:custGeom>
                <a:avLst/>
                <a:gdLst/>
                <a:ahLst/>
                <a:cxnLst/>
                <a:rect l="l" t="t" r="r" b="b"/>
                <a:pathLst>
                  <a:path w="46778" h="23389" extrusionOk="0">
                    <a:moveTo>
                      <a:pt x="23389" y="0"/>
                    </a:moveTo>
                    <a:cubicBezTo>
                      <a:pt x="10470" y="0"/>
                      <a:pt x="1" y="10469"/>
                      <a:pt x="1" y="23389"/>
                    </a:cubicBezTo>
                    <a:lnTo>
                      <a:pt x="46778" y="23389"/>
                    </a:lnTo>
                    <a:cubicBezTo>
                      <a:pt x="46778" y="10469"/>
                      <a:pt x="36309" y="0"/>
                      <a:pt x="2338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5" name="Google Shape;285;p23"/>
              <p:cNvSpPr/>
              <p:nvPr/>
            </p:nvSpPr>
            <p:spPr>
              <a:xfrm>
                <a:off x="3061850" y="594825"/>
                <a:ext cx="647150" cy="616150"/>
              </a:xfrm>
              <a:custGeom>
                <a:avLst/>
                <a:gdLst/>
                <a:ahLst/>
                <a:cxnLst/>
                <a:rect l="l" t="t" r="r" b="b"/>
                <a:pathLst>
                  <a:path w="25886" h="24646" extrusionOk="0">
                    <a:moveTo>
                      <a:pt x="0" y="1"/>
                    </a:moveTo>
                    <a:cubicBezTo>
                      <a:pt x="0" y="13603"/>
                      <a:pt x="11028" y="24646"/>
                      <a:pt x="24629" y="24646"/>
                    </a:cubicBezTo>
                    <a:cubicBezTo>
                      <a:pt x="25048" y="24646"/>
                      <a:pt x="25467" y="24630"/>
                      <a:pt x="25886" y="24615"/>
                    </a:cubicBezTo>
                    <a:lnTo>
                      <a:pt x="2588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6" name="Google Shape;286;p23"/>
              <p:cNvSpPr/>
              <p:nvPr/>
            </p:nvSpPr>
            <p:spPr>
              <a:xfrm>
                <a:off x="3089775" y="1210950"/>
                <a:ext cx="619225" cy="614975"/>
              </a:xfrm>
              <a:custGeom>
                <a:avLst/>
                <a:gdLst/>
                <a:ahLst/>
                <a:cxnLst/>
                <a:rect l="l" t="t" r="r" b="b"/>
                <a:pathLst>
                  <a:path w="24769" h="24599" extrusionOk="0">
                    <a:moveTo>
                      <a:pt x="0" y="1"/>
                    </a:moveTo>
                    <a:lnTo>
                      <a:pt x="0" y="24599"/>
                    </a:lnTo>
                    <a:lnTo>
                      <a:pt x="24769" y="24599"/>
                    </a:lnTo>
                    <a:lnTo>
                      <a:pt x="2476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7" name="Google Shape;287;p23"/>
              <p:cNvSpPr/>
              <p:nvPr/>
            </p:nvSpPr>
            <p:spPr>
              <a:xfrm>
                <a:off x="2470550" y="1210950"/>
                <a:ext cx="619225" cy="614975"/>
              </a:xfrm>
              <a:custGeom>
                <a:avLst/>
                <a:gdLst/>
                <a:ahLst/>
                <a:cxnLst/>
                <a:rect l="l" t="t" r="r" b="b"/>
                <a:pathLst>
                  <a:path w="24769" h="24599" extrusionOk="0">
                    <a:moveTo>
                      <a:pt x="0" y="1"/>
                    </a:moveTo>
                    <a:lnTo>
                      <a:pt x="0" y="24599"/>
                    </a:lnTo>
                    <a:lnTo>
                      <a:pt x="24769" y="24599"/>
                    </a:lnTo>
                    <a:lnTo>
                      <a:pt x="2476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8" name="Google Shape;288;p23"/>
              <p:cNvSpPr/>
              <p:nvPr/>
            </p:nvSpPr>
            <p:spPr>
              <a:xfrm>
                <a:off x="3089775" y="1822425"/>
                <a:ext cx="619225" cy="619225"/>
              </a:xfrm>
              <a:custGeom>
                <a:avLst/>
                <a:gdLst/>
                <a:ahLst/>
                <a:cxnLst/>
                <a:rect l="l" t="t" r="r" b="b"/>
                <a:pathLst>
                  <a:path w="24769" h="24769" extrusionOk="0">
                    <a:moveTo>
                      <a:pt x="0" y="0"/>
                    </a:moveTo>
                    <a:lnTo>
                      <a:pt x="0" y="24769"/>
                    </a:lnTo>
                    <a:lnTo>
                      <a:pt x="24769" y="24769"/>
                    </a:lnTo>
                    <a:lnTo>
                      <a:pt x="2476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9" name="Google Shape;289;p23"/>
              <p:cNvSpPr/>
              <p:nvPr/>
            </p:nvSpPr>
            <p:spPr>
              <a:xfrm>
                <a:off x="3357700" y="238125"/>
                <a:ext cx="640175" cy="584700"/>
              </a:xfrm>
              <a:custGeom>
                <a:avLst/>
                <a:gdLst/>
                <a:ahLst/>
                <a:cxnLst/>
                <a:rect l="l" t="t" r="r" b="b"/>
                <a:pathLst>
                  <a:path w="25607" h="23388" extrusionOk="0">
                    <a:moveTo>
                      <a:pt x="12776" y="1"/>
                    </a:moveTo>
                    <a:cubicBezTo>
                      <a:pt x="7418" y="1"/>
                      <a:pt x="2588" y="3720"/>
                      <a:pt x="1380" y="9182"/>
                    </a:cubicBezTo>
                    <a:cubicBezTo>
                      <a:pt x="0" y="15479"/>
                      <a:pt x="3986" y="21729"/>
                      <a:pt x="10283" y="23109"/>
                    </a:cubicBezTo>
                    <a:cubicBezTo>
                      <a:pt x="11134" y="23298"/>
                      <a:pt x="11984" y="23388"/>
                      <a:pt x="12821" y="23388"/>
                    </a:cubicBezTo>
                    <a:cubicBezTo>
                      <a:pt x="18189" y="23388"/>
                      <a:pt x="23018" y="19668"/>
                      <a:pt x="24226" y="14207"/>
                    </a:cubicBezTo>
                    <a:cubicBezTo>
                      <a:pt x="25606" y="7894"/>
                      <a:pt x="21620" y="1660"/>
                      <a:pt x="15308" y="279"/>
                    </a:cubicBezTo>
                    <a:cubicBezTo>
                      <a:pt x="14459" y="91"/>
                      <a:pt x="13611" y="1"/>
                      <a:pt x="1277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0" name="Google Shape;290;p23"/>
              <p:cNvSpPr/>
              <p:nvPr/>
            </p:nvSpPr>
            <p:spPr>
              <a:xfrm>
                <a:off x="3088600" y="3649450"/>
                <a:ext cx="614975" cy="584725"/>
              </a:xfrm>
              <a:custGeom>
                <a:avLst/>
                <a:gdLst/>
                <a:ahLst/>
                <a:cxnLst/>
                <a:rect l="l" t="t" r="r" b="b"/>
                <a:pathLst>
                  <a:path w="24599" h="23389" extrusionOk="0">
                    <a:moveTo>
                      <a:pt x="0" y="0"/>
                    </a:moveTo>
                    <a:lnTo>
                      <a:pt x="0" y="23389"/>
                    </a:lnTo>
                    <a:lnTo>
                      <a:pt x="24599" y="23389"/>
                    </a:lnTo>
                    <a:cubicBezTo>
                      <a:pt x="23932" y="10283"/>
                      <a:pt x="13122" y="0"/>
                      <a:pt x="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1" name="Google Shape;291;p23"/>
              <p:cNvSpPr/>
              <p:nvPr/>
            </p:nvSpPr>
            <p:spPr>
              <a:xfrm>
                <a:off x="3088600" y="3064725"/>
                <a:ext cx="614975" cy="584750"/>
              </a:xfrm>
              <a:custGeom>
                <a:avLst/>
                <a:gdLst/>
                <a:ahLst/>
                <a:cxnLst/>
                <a:rect l="l" t="t" r="r" b="b"/>
                <a:pathLst>
                  <a:path w="24599" h="23390" extrusionOk="0">
                    <a:moveTo>
                      <a:pt x="0" y="1"/>
                    </a:moveTo>
                    <a:lnTo>
                      <a:pt x="0" y="23389"/>
                    </a:lnTo>
                    <a:cubicBezTo>
                      <a:pt x="13122" y="23389"/>
                      <a:pt x="23932" y="13106"/>
                      <a:pt x="2459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2" name="Google Shape;292;p23"/>
              <p:cNvSpPr/>
              <p:nvPr/>
            </p:nvSpPr>
            <p:spPr>
              <a:xfrm>
                <a:off x="3703550" y="2480400"/>
                <a:ext cx="615375" cy="584350"/>
              </a:xfrm>
              <a:custGeom>
                <a:avLst/>
                <a:gdLst/>
                <a:ahLst/>
                <a:cxnLst/>
                <a:rect l="l" t="t" r="r" b="b"/>
                <a:pathLst>
                  <a:path w="24615" h="23374" extrusionOk="0">
                    <a:moveTo>
                      <a:pt x="24614" y="1"/>
                    </a:moveTo>
                    <a:cubicBezTo>
                      <a:pt x="11493" y="1"/>
                      <a:pt x="668" y="10284"/>
                      <a:pt x="1" y="23374"/>
                    </a:cubicBezTo>
                    <a:lnTo>
                      <a:pt x="24614" y="23374"/>
                    </a:lnTo>
                    <a:lnTo>
                      <a:pt x="2461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3" name="Google Shape;293;p23"/>
              <p:cNvSpPr/>
              <p:nvPr/>
            </p:nvSpPr>
            <p:spPr>
              <a:xfrm>
                <a:off x="2503900" y="3064725"/>
                <a:ext cx="584725" cy="1169450"/>
              </a:xfrm>
              <a:custGeom>
                <a:avLst/>
                <a:gdLst/>
                <a:ahLst/>
                <a:cxnLst/>
                <a:rect l="l" t="t" r="r" b="b"/>
                <a:pathLst>
                  <a:path w="23389" h="46778" extrusionOk="0">
                    <a:moveTo>
                      <a:pt x="23388" y="1"/>
                    </a:moveTo>
                    <a:cubicBezTo>
                      <a:pt x="10469" y="1"/>
                      <a:pt x="0" y="10470"/>
                      <a:pt x="0" y="23389"/>
                    </a:cubicBezTo>
                    <a:cubicBezTo>
                      <a:pt x="0" y="36309"/>
                      <a:pt x="10469" y="46778"/>
                      <a:pt x="23388" y="46778"/>
                    </a:cubicBezTo>
                    <a:lnTo>
                      <a:pt x="233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4" name="Google Shape;294;p23"/>
              <p:cNvSpPr/>
              <p:nvPr/>
            </p:nvSpPr>
            <p:spPr>
              <a:xfrm>
                <a:off x="2472475" y="4234150"/>
                <a:ext cx="616150" cy="647175"/>
              </a:xfrm>
              <a:custGeom>
                <a:avLst/>
                <a:gdLst/>
                <a:ahLst/>
                <a:cxnLst/>
                <a:rect l="l" t="t" r="r" b="b"/>
                <a:pathLst>
                  <a:path w="24646" h="25887" extrusionOk="0">
                    <a:moveTo>
                      <a:pt x="1" y="1"/>
                    </a:moveTo>
                    <a:lnTo>
                      <a:pt x="1" y="25886"/>
                    </a:lnTo>
                    <a:cubicBezTo>
                      <a:pt x="13603" y="25886"/>
                      <a:pt x="24630" y="14859"/>
                      <a:pt x="24645" y="1257"/>
                    </a:cubicBezTo>
                    <a:cubicBezTo>
                      <a:pt x="24645" y="838"/>
                      <a:pt x="24630" y="420"/>
                      <a:pt x="2461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5" name="Google Shape;295;p23"/>
              <p:cNvSpPr/>
              <p:nvPr/>
            </p:nvSpPr>
            <p:spPr>
              <a:xfrm>
                <a:off x="3088600" y="4234150"/>
                <a:ext cx="614975" cy="619250"/>
              </a:xfrm>
              <a:custGeom>
                <a:avLst/>
                <a:gdLst/>
                <a:ahLst/>
                <a:cxnLst/>
                <a:rect l="l" t="t" r="r" b="b"/>
                <a:pathLst>
                  <a:path w="24599" h="24770" extrusionOk="0">
                    <a:moveTo>
                      <a:pt x="0" y="1"/>
                    </a:moveTo>
                    <a:lnTo>
                      <a:pt x="0" y="24770"/>
                    </a:lnTo>
                    <a:lnTo>
                      <a:pt x="24599" y="24770"/>
                    </a:lnTo>
                    <a:lnTo>
                      <a:pt x="2459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6" name="Google Shape;296;p23"/>
              <p:cNvSpPr/>
              <p:nvPr/>
            </p:nvSpPr>
            <p:spPr>
              <a:xfrm>
                <a:off x="2472875" y="2445525"/>
                <a:ext cx="615350" cy="619225"/>
              </a:xfrm>
              <a:custGeom>
                <a:avLst/>
                <a:gdLst/>
                <a:ahLst/>
                <a:cxnLst/>
                <a:rect l="l" t="t" r="r" b="b"/>
                <a:pathLst>
                  <a:path w="24614" h="24769" extrusionOk="0">
                    <a:moveTo>
                      <a:pt x="0" y="0"/>
                    </a:moveTo>
                    <a:lnTo>
                      <a:pt x="0" y="24769"/>
                    </a:lnTo>
                    <a:lnTo>
                      <a:pt x="24614" y="24769"/>
                    </a:lnTo>
                    <a:lnTo>
                      <a:pt x="2461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7" name="Google Shape;297;p23"/>
              <p:cNvSpPr/>
              <p:nvPr/>
            </p:nvSpPr>
            <p:spPr>
              <a:xfrm>
                <a:off x="3088600" y="4853375"/>
                <a:ext cx="614975" cy="619250"/>
              </a:xfrm>
              <a:custGeom>
                <a:avLst/>
                <a:gdLst/>
                <a:ahLst/>
                <a:cxnLst/>
                <a:rect l="l" t="t" r="r" b="b"/>
                <a:pathLst>
                  <a:path w="24599" h="24770" extrusionOk="0">
                    <a:moveTo>
                      <a:pt x="0" y="1"/>
                    </a:moveTo>
                    <a:lnTo>
                      <a:pt x="0" y="24769"/>
                    </a:lnTo>
                    <a:lnTo>
                      <a:pt x="24599" y="24769"/>
                    </a:lnTo>
                    <a:lnTo>
                      <a:pt x="2459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8" name="Google Shape;298;p23"/>
              <p:cNvSpPr/>
              <p:nvPr/>
            </p:nvSpPr>
            <p:spPr>
              <a:xfrm>
                <a:off x="3700075" y="4234150"/>
                <a:ext cx="619225" cy="619250"/>
              </a:xfrm>
              <a:custGeom>
                <a:avLst/>
                <a:gdLst/>
                <a:ahLst/>
                <a:cxnLst/>
                <a:rect l="l" t="t" r="r" b="b"/>
                <a:pathLst>
                  <a:path w="24769" h="24770" extrusionOk="0">
                    <a:moveTo>
                      <a:pt x="0" y="1"/>
                    </a:moveTo>
                    <a:lnTo>
                      <a:pt x="0" y="24770"/>
                    </a:lnTo>
                    <a:lnTo>
                      <a:pt x="24769" y="24770"/>
                    </a:lnTo>
                    <a:lnTo>
                      <a:pt x="2476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9" name="Google Shape;299;p23"/>
              <p:cNvSpPr/>
              <p:nvPr/>
            </p:nvSpPr>
            <p:spPr>
              <a:xfrm>
                <a:off x="2087850" y="3973225"/>
                <a:ext cx="640175" cy="584700"/>
              </a:xfrm>
              <a:custGeom>
                <a:avLst/>
                <a:gdLst/>
                <a:ahLst/>
                <a:cxnLst/>
                <a:rect l="l" t="t" r="r" b="b"/>
                <a:pathLst>
                  <a:path w="25607" h="23388" extrusionOk="0">
                    <a:moveTo>
                      <a:pt x="12786" y="0"/>
                    </a:moveTo>
                    <a:cubicBezTo>
                      <a:pt x="7418" y="0"/>
                      <a:pt x="2588" y="3720"/>
                      <a:pt x="1381" y="9182"/>
                    </a:cubicBezTo>
                    <a:cubicBezTo>
                      <a:pt x="0" y="15494"/>
                      <a:pt x="3986" y="21729"/>
                      <a:pt x="10299" y="23109"/>
                    </a:cubicBezTo>
                    <a:cubicBezTo>
                      <a:pt x="11148" y="23297"/>
                      <a:pt x="11996" y="23388"/>
                      <a:pt x="12831" y="23388"/>
                    </a:cubicBezTo>
                    <a:cubicBezTo>
                      <a:pt x="18189" y="23388"/>
                      <a:pt x="23019" y="19668"/>
                      <a:pt x="24226" y="14207"/>
                    </a:cubicBezTo>
                    <a:cubicBezTo>
                      <a:pt x="25607" y="7910"/>
                      <a:pt x="21621" y="1659"/>
                      <a:pt x="15324" y="279"/>
                    </a:cubicBezTo>
                    <a:cubicBezTo>
                      <a:pt x="14473" y="91"/>
                      <a:pt x="13623" y="0"/>
                      <a:pt x="1278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0" name="Google Shape;300;p23"/>
              <p:cNvSpPr/>
              <p:nvPr/>
            </p:nvSpPr>
            <p:spPr>
              <a:xfrm>
                <a:off x="3316975" y="3145975"/>
                <a:ext cx="642900" cy="584950"/>
              </a:xfrm>
              <a:custGeom>
                <a:avLst/>
                <a:gdLst/>
                <a:ahLst/>
                <a:cxnLst/>
                <a:rect l="l" t="t" r="r" b="b"/>
                <a:pathLst>
                  <a:path w="25716" h="23398" extrusionOk="0">
                    <a:moveTo>
                      <a:pt x="12840" y="1"/>
                    </a:moveTo>
                    <a:cubicBezTo>
                      <a:pt x="7545" y="1"/>
                      <a:pt x="2748" y="3629"/>
                      <a:pt x="1474" y="9019"/>
                    </a:cubicBezTo>
                    <a:cubicBezTo>
                      <a:pt x="1" y="15300"/>
                      <a:pt x="3894" y="21597"/>
                      <a:pt x="10175" y="23086"/>
                    </a:cubicBezTo>
                    <a:cubicBezTo>
                      <a:pt x="11073" y="23297"/>
                      <a:pt x="11971" y="23398"/>
                      <a:pt x="12856" y="23398"/>
                    </a:cubicBezTo>
                    <a:cubicBezTo>
                      <a:pt x="18158" y="23398"/>
                      <a:pt x="22966" y="19769"/>
                      <a:pt x="24242" y="14385"/>
                    </a:cubicBezTo>
                    <a:cubicBezTo>
                      <a:pt x="25715" y="8104"/>
                      <a:pt x="21823" y="1807"/>
                      <a:pt x="15541" y="318"/>
                    </a:cubicBezTo>
                    <a:cubicBezTo>
                      <a:pt x="14636" y="104"/>
                      <a:pt x="13731" y="1"/>
                      <a:pt x="1284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1"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25"/>
          <p:cNvSpPr txBox="1">
            <a:spLocks noGrp="1"/>
          </p:cNvSpPr>
          <p:nvPr>
            <p:ph type="title"/>
          </p:nvPr>
        </p:nvSpPr>
        <p:spPr>
          <a:xfrm>
            <a:off x="3331620" y="539500"/>
            <a:ext cx="5148600" cy="110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60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8" name="Google Shape;308;p25"/>
          <p:cNvSpPr txBox="1">
            <a:spLocks noGrp="1"/>
          </p:cNvSpPr>
          <p:nvPr>
            <p:ph type="subTitle" idx="1"/>
          </p:nvPr>
        </p:nvSpPr>
        <p:spPr>
          <a:xfrm>
            <a:off x="3331670" y="1564700"/>
            <a:ext cx="5148600" cy="59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accent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  <p:grpSp>
        <p:nvGrpSpPr>
          <p:cNvPr id="309" name="Google Shape;309;p25"/>
          <p:cNvGrpSpPr/>
          <p:nvPr/>
        </p:nvGrpSpPr>
        <p:grpSpPr>
          <a:xfrm>
            <a:off x="-484103" y="-480394"/>
            <a:ext cx="4160979" cy="5666561"/>
            <a:chOff x="2087850" y="238125"/>
            <a:chExt cx="3409800" cy="4643200"/>
          </a:xfrm>
        </p:grpSpPr>
        <p:sp>
          <p:nvSpPr>
            <p:cNvPr id="310" name="Google Shape;310;p25"/>
            <p:cNvSpPr/>
            <p:nvPr/>
          </p:nvSpPr>
          <p:spPr>
            <a:xfrm>
              <a:off x="3708975" y="1210950"/>
              <a:ext cx="584750" cy="614975"/>
            </a:xfrm>
            <a:custGeom>
              <a:avLst/>
              <a:gdLst/>
              <a:ahLst/>
              <a:cxnLst/>
              <a:rect l="l" t="t" r="r" b="b"/>
              <a:pathLst>
                <a:path w="23390" h="24599" extrusionOk="0">
                  <a:moveTo>
                    <a:pt x="1" y="1"/>
                  </a:moveTo>
                  <a:lnTo>
                    <a:pt x="1" y="24599"/>
                  </a:lnTo>
                  <a:cubicBezTo>
                    <a:pt x="13106" y="23932"/>
                    <a:pt x="23389" y="13122"/>
                    <a:pt x="2338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" name="Google Shape;311;p25"/>
            <p:cNvSpPr/>
            <p:nvPr/>
          </p:nvSpPr>
          <p:spPr>
            <a:xfrm>
              <a:off x="4293700" y="1210950"/>
              <a:ext cx="584725" cy="614975"/>
            </a:xfrm>
            <a:custGeom>
              <a:avLst/>
              <a:gdLst/>
              <a:ahLst/>
              <a:cxnLst/>
              <a:rect l="l" t="t" r="r" b="b"/>
              <a:pathLst>
                <a:path w="23389" h="24599" extrusionOk="0">
                  <a:moveTo>
                    <a:pt x="0" y="1"/>
                  </a:moveTo>
                  <a:cubicBezTo>
                    <a:pt x="0" y="13122"/>
                    <a:pt x="10283" y="23932"/>
                    <a:pt x="23389" y="24599"/>
                  </a:cubicBezTo>
                  <a:lnTo>
                    <a:pt x="2338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" name="Google Shape;312;p25"/>
            <p:cNvSpPr/>
            <p:nvPr/>
          </p:nvSpPr>
          <p:spPr>
            <a:xfrm>
              <a:off x="4878400" y="1825900"/>
              <a:ext cx="584350" cy="615375"/>
            </a:xfrm>
            <a:custGeom>
              <a:avLst/>
              <a:gdLst/>
              <a:ahLst/>
              <a:cxnLst/>
              <a:rect l="l" t="t" r="r" b="b"/>
              <a:pathLst>
                <a:path w="23374" h="24615" extrusionOk="0">
                  <a:moveTo>
                    <a:pt x="1" y="1"/>
                  </a:moveTo>
                  <a:lnTo>
                    <a:pt x="1" y="24614"/>
                  </a:lnTo>
                  <a:lnTo>
                    <a:pt x="23373" y="24614"/>
                  </a:lnTo>
                  <a:cubicBezTo>
                    <a:pt x="23373" y="11493"/>
                    <a:pt x="13106" y="683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" name="Google Shape;313;p25"/>
            <p:cNvSpPr/>
            <p:nvPr/>
          </p:nvSpPr>
          <p:spPr>
            <a:xfrm>
              <a:off x="3708975" y="626250"/>
              <a:ext cx="1169450" cy="584725"/>
            </a:xfrm>
            <a:custGeom>
              <a:avLst/>
              <a:gdLst/>
              <a:ahLst/>
              <a:cxnLst/>
              <a:rect l="l" t="t" r="r" b="b"/>
              <a:pathLst>
                <a:path w="46778" h="23389" extrusionOk="0">
                  <a:moveTo>
                    <a:pt x="23389" y="0"/>
                  </a:moveTo>
                  <a:cubicBezTo>
                    <a:pt x="10470" y="0"/>
                    <a:pt x="1" y="10469"/>
                    <a:pt x="1" y="23389"/>
                  </a:cubicBezTo>
                  <a:lnTo>
                    <a:pt x="46778" y="23389"/>
                  </a:lnTo>
                  <a:cubicBezTo>
                    <a:pt x="46778" y="10469"/>
                    <a:pt x="36309" y="0"/>
                    <a:pt x="233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" name="Google Shape;314;p25"/>
            <p:cNvSpPr/>
            <p:nvPr/>
          </p:nvSpPr>
          <p:spPr>
            <a:xfrm>
              <a:off x="3061850" y="594825"/>
              <a:ext cx="647150" cy="616150"/>
            </a:xfrm>
            <a:custGeom>
              <a:avLst/>
              <a:gdLst/>
              <a:ahLst/>
              <a:cxnLst/>
              <a:rect l="l" t="t" r="r" b="b"/>
              <a:pathLst>
                <a:path w="25886" h="24646" extrusionOk="0">
                  <a:moveTo>
                    <a:pt x="0" y="1"/>
                  </a:moveTo>
                  <a:cubicBezTo>
                    <a:pt x="0" y="13603"/>
                    <a:pt x="11028" y="24646"/>
                    <a:pt x="24629" y="24646"/>
                  </a:cubicBezTo>
                  <a:cubicBezTo>
                    <a:pt x="25048" y="24646"/>
                    <a:pt x="25467" y="24630"/>
                    <a:pt x="25886" y="24615"/>
                  </a:cubicBezTo>
                  <a:lnTo>
                    <a:pt x="2588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" name="Google Shape;315;p25"/>
            <p:cNvSpPr/>
            <p:nvPr/>
          </p:nvSpPr>
          <p:spPr>
            <a:xfrm>
              <a:off x="3089775" y="1210950"/>
              <a:ext cx="619225" cy="614975"/>
            </a:xfrm>
            <a:custGeom>
              <a:avLst/>
              <a:gdLst/>
              <a:ahLst/>
              <a:cxnLst/>
              <a:rect l="l" t="t" r="r" b="b"/>
              <a:pathLst>
                <a:path w="24769" h="24599" extrusionOk="0">
                  <a:moveTo>
                    <a:pt x="0" y="1"/>
                  </a:moveTo>
                  <a:lnTo>
                    <a:pt x="0" y="24599"/>
                  </a:lnTo>
                  <a:lnTo>
                    <a:pt x="24769" y="24599"/>
                  </a:lnTo>
                  <a:lnTo>
                    <a:pt x="2476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Google Shape;316;p25"/>
            <p:cNvSpPr/>
            <p:nvPr/>
          </p:nvSpPr>
          <p:spPr>
            <a:xfrm>
              <a:off x="4878400" y="595225"/>
              <a:ext cx="619250" cy="615375"/>
            </a:xfrm>
            <a:custGeom>
              <a:avLst/>
              <a:gdLst/>
              <a:ahLst/>
              <a:cxnLst/>
              <a:rect l="l" t="t" r="r" b="b"/>
              <a:pathLst>
                <a:path w="24770" h="24615" extrusionOk="0">
                  <a:moveTo>
                    <a:pt x="1" y="0"/>
                  </a:moveTo>
                  <a:lnTo>
                    <a:pt x="1" y="24614"/>
                  </a:lnTo>
                  <a:lnTo>
                    <a:pt x="24769" y="24614"/>
                  </a:lnTo>
                  <a:lnTo>
                    <a:pt x="2476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Google Shape;317;p25"/>
            <p:cNvSpPr/>
            <p:nvPr/>
          </p:nvSpPr>
          <p:spPr>
            <a:xfrm>
              <a:off x="2470550" y="1210950"/>
              <a:ext cx="619225" cy="614975"/>
            </a:xfrm>
            <a:custGeom>
              <a:avLst/>
              <a:gdLst/>
              <a:ahLst/>
              <a:cxnLst/>
              <a:rect l="l" t="t" r="r" b="b"/>
              <a:pathLst>
                <a:path w="24769" h="24599" extrusionOk="0">
                  <a:moveTo>
                    <a:pt x="0" y="1"/>
                  </a:moveTo>
                  <a:lnTo>
                    <a:pt x="0" y="24599"/>
                  </a:lnTo>
                  <a:lnTo>
                    <a:pt x="24769" y="24599"/>
                  </a:lnTo>
                  <a:lnTo>
                    <a:pt x="2476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18;p25"/>
            <p:cNvSpPr/>
            <p:nvPr/>
          </p:nvSpPr>
          <p:spPr>
            <a:xfrm>
              <a:off x="3089775" y="1822425"/>
              <a:ext cx="619225" cy="619225"/>
            </a:xfrm>
            <a:custGeom>
              <a:avLst/>
              <a:gdLst/>
              <a:ahLst/>
              <a:cxnLst/>
              <a:rect l="l" t="t" r="r" b="b"/>
              <a:pathLst>
                <a:path w="24769" h="24769" extrusionOk="0">
                  <a:moveTo>
                    <a:pt x="0" y="0"/>
                  </a:moveTo>
                  <a:lnTo>
                    <a:pt x="0" y="24769"/>
                  </a:lnTo>
                  <a:lnTo>
                    <a:pt x="24769" y="24769"/>
                  </a:lnTo>
                  <a:lnTo>
                    <a:pt x="2476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19;p25"/>
            <p:cNvSpPr/>
            <p:nvPr/>
          </p:nvSpPr>
          <p:spPr>
            <a:xfrm>
              <a:off x="3357700" y="238125"/>
              <a:ext cx="640175" cy="584700"/>
            </a:xfrm>
            <a:custGeom>
              <a:avLst/>
              <a:gdLst/>
              <a:ahLst/>
              <a:cxnLst/>
              <a:rect l="l" t="t" r="r" b="b"/>
              <a:pathLst>
                <a:path w="25607" h="23388" extrusionOk="0">
                  <a:moveTo>
                    <a:pt x="12776" y="1"/>
                  </a:moveTo>
                  <a:cubicBezTo>
                    <a:pt x="7418" y="1"/>
                    <a:pt x="2588" y="3720"/>
                    <a:pt x="1380" y="9182"/>
                  </a:cubicBezTo>
                  <a:cubicBezTo>
                    <a:pt x="0" y="15479"/>
                    <a:pt x="3986" y="21729"/>
                    <a:pt x="10283" y="23109"/>
                  </a:cubicBezTo>
                  <a:cubicBezTo>
                    <a:pt x="11134" y="23298"/>
                    <a:pt x="11984" y="23388"/>
                    <a:pt x="12821" y="23388"/>
                  </a:cubicBezTo>
                  <a:cubicBezTo>
                    <a:pt x="18189" y="23388"/>
                    <a:pt x="23018" y="19668"/>
                    <a:pt x="24226" y="14207"/>
                  </a:cubicBezTo>
                  <a:cubicBezTo>
                    <a:pt x="25606" y="7894"/>
                    <a:pt x="21620" y="1660"/>
                    <a:pt x="15308" y="279"/>
                  </a:cubicBezTo>
                  <a:cubicBezTo>
                    <a:pt x="14459" y="91"/>
                    <a:pt x="13611" y="1"/>
                    <a:pt x="1277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Google Shape;320;p25"/>
            <p:cNvSpPr/>
            <p:nvPr/>
          </p:nvSpPr>
          <p:spPr>
            <a:xfrm>
              <a:off x="4182800" y="1468375"/>
              <a:ext cx="643275" cy="584800"/>
            </a:xfrm>
            <a:custGeom>
              <a:avLst/>
              <a:gdLst/>
              <a:ahLst/>
              <a:cxnLst/>
              <a:rect l="l" t="t" r="r" b="b"/>
              <a:pathLst>
                <a:path w="25731" h="23392" extrusionOk="0">
                  <a:moveTo>
                    <a:pt x="12870" y="1"/>
                  </a:moveTo>
                  <a:cubicBezTo>
                    <a:pt x="7558" y="1"/>
                    <a:pt x="2752" y="3630"/>
                    <a:pt x="1489" y="9013"/>
                  </a:cubicBezTo>
                  <a:cubicBezTo>
                    <a:pt x="0" y="15294"/>
                    <a:pt x="3893" y="21591"/>
                    <a:pt x="10175" y="23080"/>
                  </a:cubicBezTo>
                  <a:cubicBezTo>
                    <a:pt x="11073" y="23291"/>
                    <a:pt x="11971" y="23392"/>
                    <a:pt x="12855" y="23392"/>
                  </a:cubicBezTo>
                  <a:cubicBezTo>
                    <a:pt x="18158" y="23392"/>
                    <a:pt x="22966" y="19763"/>
                    <a:pt x="24242" y="14379"/>
                  </a:cubicBezTo>
                  <a:cubicBezTo>
                    <a:pt x="25731" y="8098"/>
                    <a:pt x="21838" y="1801"/>
                    <a:pt x="15557" y="312"/>
                  </a:cubicBezTo>
                  <a:cubicBezTo>
                    <a:pt x="14656" y="101"/>
                    <a:pt x="13756" y="1"/>
                    <a:pt x="128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" name="Google Shape;321;p25"/>
            <p:cNvSpPr/>
            <p:nvPr/>
          </p:nvSpPr>
          <p:spPr>
            <a:xfrm>
              <a:off x="3088600" y="3649450"/>
              <a:ext cx="614975" cy="584725"/>
            </a:xfrm>
            <a:custGeom>
              <a:avLst/>
              <a:gdLst/>
              <a:ahLst/>
              <a:cxnLst/>
              <a:rect l="l" t="t" r="r" b="b"/>
              <a:pathLst>
                <a:path w="24599" h="23389" extrusionOk="0">
                  <a:moveTo>
                    <a:pt x="0" y="0"/>
                  </a:moveTo>
                  <a:lnTo>
                    <a:pt x="0" y="23389"/>
                  </a:lnTo>
                  <a:lnTo>
                    <a:pt x="24599" y="23389"/>
                  </a:lnTo>
                  <a:cubicBezTo>
                    <a:pt x="23932" y="10283"/>
                    <a:pt x="13122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" name="Google Shape;322;p25"/>
            <p:cNvSpPr/>
            <p:nvPr/>
          </p:nvSpPr>
          <p:spPr>
            <a:xfrm>
              <a:off x="3088600" y="3064725"/>
              <a:ext cx="614975" cy="584750"/>
            </a:xfrm>
            <a:custGeom>
              <a:avLst/>
              <a:gdLst/>
              <a:ahLst/>
              <a:cxnLst/>
              <a:rect l="l" t="t" r="r" b="b"/>
              <a:pathLst>
                <a:path w="24599" h="23390" extrusionOk="0">
                  <a:moveTo>
                    <a:pt x="0" y="1"/>
                  </a:moveTo>
                  <a:lnTo>
                    <a:pt x="0" y="23389"/>
                  </a:lnTo>
                  <a:cubicBezTo>
                    <a:pt x="13122" y="23389"/>
                    <a:pt x="23932" y="13106"/>
                    <a:pt x="2459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" name="Google Shape;323;p25"/>
            <p:cNvSpPr/>
            <p:nvPr/>
          </p:nvSpPr>
          <p:spPr>
            <a:xfrm>
              <a:off x="3703550" y="2480400"/>
              <a:ext cx="615375" cy="584350"/>
            </a:xfrm>
            <a:custGeom>
              <a:avLst/>
              <a:gdLst/>
              <a:ahLst/>
              <a:cxnLst/>
              <a:rect l="l" t="t" r="r" b="b"/>
              <a:pathLst>
                <a:path w="24615" h="23374" extrusionOk="0">
                  <a:moveTo>
                    <a:pt x="24614" y="1"/>
                  </a:moveTo>
                  <a:cubicBezTo>
                    <a:pt x="11493" y="1"/>
                    <a:pt x="668" y="10284"/>
                    <a:pt x="1" y="23374"/>
                  </a:cubicBezTo>
                  <a:lnTo>
                    <a:pt x="24614" y="23374"/>
                  </a:lnTo>
                  <a:lnTo>
                    <a:pt x="2461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" name="Google Shape;324;p25"/>
            <p:cNvSpPr/>
            <p:nvPr/>
          </p:nvSpPr>
          <p:spPr>
            <a:xfrm>
              <a:off x="2503900" y="3064725"/>
              <a:ext cx="584725" cy="1169450"/>
            </a:xfrm>
            <a:custGeom>
              <a:avLst/>
              <a:gdLst/>
              <a:ahLst/>
              <a:cxnLst/>
              <a:rect l="l" t="t" r="r" b="b"/>
              <a:pathLst>
                <a:path w="23389" h="46778" extrusionOk="0">
                  <a:moveTo>
                    <a:pt x="23388" y="1"/>
                  </a:moveTo>
                  <a:cubicBezTo>
                    <a:pt x="10469" y="1"/>
                    <a:pt x="0" y="10470"/>
                    <a:pt x="0" y="23389"/>
                  </a:cubicBezTo>
                  <a:cubicBezTo>
                    <a:pt x="0" y="36309"/>
                    <a:pt x="10469" y="46778"/>
                    <a:pt x="23388" y="46778"/>
                  </a:cubicBezTo>
                  <a:lnTo>
                    <a:pt x="2338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" name="Google Shape;325;p25"/>
            <p:cNvSpPr/>
            <p:nvPr/>
          </p:nvSpPr>
          <p:spPr>
            <a:xfrm>
              <a:off x="2472475" y="4234150"/>
              <a:ext cx="616150" cy="647175"/>
            </a:xfrm>
            <a:custGeom>
              <a:avLst/>
              <a:gdLst/>
              <a:ahLst/>
              <a:cxnLst/>
              <a:rect l="l" t="t" r="r" b="b"/>
              <a:pathLst>
                <a:path w="24646" h="25887" extrusionOk="0">
                  <a:moveTo>
                    <a:pt x="1" y="1"/>
                  </a:moveTo>
                  <a:lnTo>
                    <a:pt x="1" y="25886"/>
                  </a:lnTo>
                  <a:cubicBezTo>
                    <a:pt x="13603" y="25886"/>
                    <a:pt x="24630" y="14859"/>
                    <a:pt x="24645" y="1257"/>
                  </a:cubicBezTo>
                  <a:cubicBezTo>
                    <a:pt x="24645" y="838"/>
                    <a:pt x="24630" y="420"/>
                    <a:pt x="2461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" name="Google Shape;326;p25"/>
            <p:cNvSpPr/>
            <p:nvPr/>
          </p:nvSpPr>
          <p:spPr>
            <a:xfrm>
              <a:off x="3088600" y="4234150"/>
              <a:ext cx="614975" cy="619250"/>
            </a:xfrm>
            <a:custGeom>
              <a:avLst/>
              <a:gdLst/>
              <a:ahLst/>
              <a:cxnLst/>
              <a:rect l="l" t="t" r="r" b="b"/>
              <a:pathLst>
                <a:path w="24599" h="24770" extrusionOk="0">
                  <a:moveTo>
                    <a:pt x="0" y="1"/>
                  </a:moveTo>
                  <a:lnTo>
                    <a:pt x="0" y="24770"/>
                  </a:lnTo>
                  <a:lnTo>
                    <a:pt x="24599" y="24770"/>
                  </a:lnTo>
                  <a:lnTo>
                    <a:pt x="2459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" name="Google Shape;327;p25"/>
            <p:cNvSpPr/>
            <p:nvPr/>
          </p:nvSpPr>
          <p:spPr>
            <a:xfrm>
              <a:off x="2472875" y="2445525"/>
              <a:ext cx="615350" cy="619225"/>
            </a:xfrm>
            <a:custGeom>
              <a:avLst/>
              <a:gdLst/>
              <a:ahLst/>
              <a:cxnLst/>
              <a:rect l="l" t="t" r="r" b="b"/>
              <a:pathLst>
                <a:path w="24614" h="24769" extrusionOk="0">
                  <a:moveTo>
                    <a:pt x="0" y="0"/>
                  </a:moveTo>
                  <a:lnTo>
                    <a:pt x="0" y="24769"/>
                  </a:lnTo>
                  <a:lnTo>
                    <a:pt x="24614" y="24769"/>
                  </a:lnTo>
                  <a:lnTo>
                    <a:pt x="2461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" name="Google Shape;328;p25"/>
            <p:cNvSpPr/>
            <p:nvPr/>
          </p:nvSpPr>
          <p:spPr>
            <a:xfrm>
              <a:off x="3700075" y="4234150"/>
              <a:ext cx="619225" cy="619250"/>
            </a:xfrm>
            <a:custGeom>
              <a:avLst/>
              <a:gdLst/>
              <a:ahLst/>
              <a:cxnLst/>
              <a:rect l="l" t="t" r="r" b="b"/>
              <a:pathLst>
                <a:path w="24769" h="24770" extrusionOk="0">
                  <a:moveTo>
                    <a:pt x="0" y="1"/>
                  </a:moveTo>
                  <a:lnTo>
                    <a:pt x="0" y="24770"/>
                  </a:lnTo>
                  <a:lnTo>
                    <a:pt x="24769" y="24770"/>
                  </a:lnTo>
                  <a:lnTo>
                    <a:pt x="2476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" name="Google Shape;329;p25"/>
            <p:cNvSpPr/>
            <p:nvPr/>
          </p:nvSpPr>
          <p:spPr>
            <a:xfrm>
              <a:off x="2087850" y="3973225"/>
              <a:ext cx="640175" cy="584700"/>
            </a:xfrm>
            <a:custGeom>
              <a:avLst/>
              <a:gdLst/>
              <a:ahLst/>
              <a:cxnLst/>
              <a:rect l="l" t="t" r="r" b="b"/>
              <a:pathLst>
                <a:path w="25607" h="23388" extrusionOk="0">
                  <a:moveTo>
                    <a:pt x="12786" y="0"/>
                  </a:moveTo>
                  <a:cubicBezTo>
                    <a:pt x="7418" y="0"/>
                    <a:pt x="2588" y="3720"/>
                    <a:pt x="1381" y="9182"/>
                  </a:cubicBezTo>
                  <a:cubicBezTo>
                    <a:pt x="0" y="15494"/>
                    <a:pt x="3986" y="21729"/>
                    <a:pt x="10299" y="23109"/>
                  </a:cubicBezTo>
                  <a:cubicBezTo>
                    <a:pt x="11148" y="23297"/>
                    <a:pt x="11996" y="23388"/>
                    <a:pt x="12831" y="23388"/>
                  </a:cubicBezTo>
                  <a:cubicBezTo>
                    <a:pt x="18189" y="23388"/>
                    <a:pt x="23019" y="19668"/>
                    <a:pt x="24226" y="14207"/>
                  </a:cubicBezTo>
                  <a:cubicBezTo>
                    <a:pt x="25607" y="7910"/>
                    <a:pt x="21621" y="1659"/>
                    <a:pt x="15324" y="279"/>
                  </a:cubicBezTo>
                  <a:cubicBezTo>
                    <a:pt x="14473" y="91"/>
                    <a:pt x="13623" y="0"/>
                    <a:pt x="1278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" name="Google Shape;330;p25"/>
            <p:cNvSpPr/>
            <p:nvPr/>
          </p:nvSpPr>
          <p:spPr>
            <a:xfrm>
              <a:off x="3316975" y="3145975"/>
              <a:ext cx="642900" cy="584950"/>
            </a:xfrm>
            <a:custGeom>
              <a:avLst/>
              <a:gdLst/>
              <a:ahLst/>
              <a:cxnLst/>
              <a:rect l="l" t="t" r="r" b="b"/>
              <a:pathLst>
                <a:path w="25716" h="23398" extrusionOk="0">
                  <a:moveTo>
                    <a:pt x="12840" y="1"/>
                  </a:moveTo>
                  <a:cubicBezTo>
                    <a:pt x="7545" y="1"/>
                    <a:pt x="2748" y="3629"/>
                    <a:pt x="1474" y="9019"/>
                  </a:cubicBezTo>
                  <a:cubicBezTo>
                    <a:pt x="1" y="15300"/>
                    <a:pt x="3894" y="21597"/>
                    <a:pt x="10175" y="23086"/>
                  </a:cubicBezTo>
                  <a:cubicBezTo>
                    <a:pt x="11073" y="23297"/>
                    <a:pt x="11971" y="23398"/>
                    <a:pt x="12856" y="23398"/>
                  </a:cubicBezTo>
                  <a:cubicBezTo>
                    <a:pt x="18158" y="23398"/>
                    <a:pt x="22966" y="19769"/>
                    <a:pt x="24242" y="14385"/>
                  </a:cubicBezTo>
                  <a:cubicBezTo>
                    <a:pt x="25715" y="8104"/>
                    <a:pt x="21823" y="1807"/>
                    <a:pt x="15541" y="318"/>
                  </a:cubicBezTo>
                  <a:cubicBezTo>
                    <a:pt x="14636" y="104"/>
                    <a:pt x="13731" y="1"/>
                    <a:pt x="1284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26"/>
          <p:cNvSpPr txBox="1">
            <a:spLocks noGrp="1"/>
          </p:cNvSpPr>
          <p:nvPr>
            <p:ph type="ctrTitle"/>
          </p:nvPr>
        </p:nvSpPr>
        <p:spPr>
          <a:xfrm>
            <a:off x="3145349" y="1436550"/>
            <a:ext cx="53271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000"/>
              <a:buFont typeface="Roboto"/>
              <a:buNone/>
              <a:defRPr sz="5000" b="1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200"/>
              <a:buFont typeface="Roboto"/>
              <a:buNone/>
              <a:defRPr sz="52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200"/>
              <a:buFont typeface="Roboto"/>
              <a:buNone/>
              <a:defRPr sz="52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200"/>
              <a:buFont typeface="Roboto"/>
              <a:buNone/>
              <a:defRPr sz="52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200"/>
              <a:buFont typeface="Roboto"/>
              <a:buNone/>
              <a:defRPr sz="52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200"/>
              <a:buFont typeface="Roboto"/>
              <a:buNone/>
              <a:defRPr sz="52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200"/>
              <a:buFont typeface="Roboto"/>
              <a:buNone/>
              <a:defRPr sz="52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200"/>
              <a:buFont typeface="Roboto"/>
              <a:buNone/>
              <a:defRPr sz="52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200"/>
              <a:buFont typeface="Roboto"/>
              <a:buNone/>
              <a:defRPr sz="52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33" name="Google Shape;333;p26"/>
          <p:cNvSpPr txBox="1">
            <a:spLocks noGrp="1"/>
          </p:cNvSpPr>
          <p:nvPr>
            <p:ph type="subTitle" idx="1"/>
          </p:nvPr>
        </p:nvSpPr>
        <p:spPr>
          <a:xfrm>
            <a:off x="3145349" y="3526100"/>
            <a:ext cx="53271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 Light"/>
              <a:buNone/>
              <a:defRPr>
                <a:solidFill>
                  <a:schemeClr val="accent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oboto Light"/>
              <a:buNone/>
              <a:defRPr sz="2800">
                <a:solidFill>
                  <a:schemeClr val="accent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oboto Light"/>
              <a:buNone/>
              <a:defRPr sz="2800">
                <a:solidFill>
                  <a:schemeClr val="accent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oboto Light"/>
              <a:buNone/>
              <a:defRPr sz="2800">
                <a:solidFill>
                  <a:schemeClr val="accent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oboto Light"/>
              <a:buNone/>
              <a:defRPr sz="2800">
                <a:solidFill>
                  <a:schemeClr val="accent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oboto Light"/>
              <a:buNone/>
              <a:defRPr sz="2800">
                <a:solidFill>
                  <a:schemeClr val="accent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oboto Light"/>
              <a:buNone/>
              <a:defRPr sz="2800">
                <a:solidFill>
                  <a:schemeClr val="accent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oboto Light"/>
              <a:buNone/>
              <a:defRPr sz="2800">
                <a:solidFill>
                  <a:schemeClr val="accent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oboto Light"/>
              <a:buNone/>
              <a:defRPr sz="2800">
                <a:solidFill>
                  <a:schemeClr val="accent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  <p:sp>
        <p:nvSpPr>
          <p:cNvPr id="334" name="Google Shape;334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35" name="Google Shape;335;p26"/>
          <p:cNvGrpSpPr/>
          <p:nvPr/>
        </p:nvGrpSpPr>
        <p:grpSpPr>
          <a:xfrm>
            <a:off x="-484103" y="-480394"/>
            <a:ext cx="4160979" cy="5666561"/>
            <a:chOff x="2087850" y="238125"/>
            <a:chExt cx="3409800" cy="4643200"/>
          </a:xfrm>
        </p:grpSpPr>
        <p:sp>
          <p:nvSpPr>
            <p:cNvPr id="336" name="Google Shape;336;p26"/>
            <p:cNvSpPr/>
            <p:nvPr/>
          </p:nvSpPr>
          <p:spPr>
            <a:xfrm>
              <a:off x="3708975" y="1210950"/>
              <a:ext cx="584750" cy="614975"/>
            </a:xfrm>
            <a:custGeom>
              <a:avLst/>
              <a:gdLst/>
              <a:ahLst/>
              <a:cxnLst/>
              <a:rect l="l" t="t" r="r" b="b"/>
              <a:pathLst>
                <a:path w="23390" h="24599" extrusionOk="0">
                  <a:moveTo>
                    <a:pt x="1" y="1"/>
                  </a:moveTo>
                  <a:lnTo>
                    <a:pt x="1" y="24599"/>
                  </a:lnTo>
                  <a:cubicBezTo>
                    <a:pt x="13106" y="23932"/>
                    <a:pt x="23389" y="13122"/>
                    <a:pt x="2338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" name="Google Shape;337;p26"/>
            <p:cNvSpPr/>
            <p:nvPr/>
          </p:nvSpPr>
          <p:spPr>
            <a:xfrm>
              <a:off x="4293700" y="1210950"/>
              <a:ext cx="584725" cy="614975"/>
            </a:xfrm>
            <a:custGeom>
              <a:avLst/>
              <a:gdLst/>
              <a:ahLst/>
              <a:cxnLst/>
              <a:rect l="l" t="t" r="r" b="b"/>
              <a:pathLst>
                <a:path w="23389" h="24599" extrusionOk="0">
                  <a:moveTo>
                    <a:pt x="0" y="1"/>
                  </a:moveTo>
                  <a:cubicBezTo>
                    <a:pt x="0" y="13122"/>
                    <a:pt x="10283" y="23932"/>
                    <a:pt x="23389" y="24599"/>
                  </a:cubicBezTo>
                  <a:lnTo>
                    <a:pt x="2338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" name="Google Shape;338;p26"/>
            <p:cNvSpPr/>
            <p:nvPr/>
          </p:nvSpPr>
          <p:spPr>
            <a:xfrm>
              <a:off x="4878400" y="1825900"/>
              <a:ext cx="584350" cy="615375"/>
            </a:xfrm>
            <a:custGeom>
              <a:avLst/>
              <a:gdLst/>
              <a:ahLst/>
              <a:cxnLst/>
              <a:rect l="l" t="t" r="r" b="b"/>
              <a:pathLst>
                <a:path w="23374" h="24615" extrusionOk="0">
                  <a:moveTo>
                    <a:pt x="1" y="1"/>
                  </a:moveTo>
                  <a:lnTo>
                    <a:pt x="1" y="24614"/>
                  </a:lnTo>
                  <a:lnTo>
                    <a:pt x="23373" y="24614"/>
                  </a:lnTo>
                  <a:cubicBezTo>
                    <a:pt x="23373" y="11493"/>
                    <a:pt x="13106" y="683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" name="Google Shape;339;p26"/>
            <p:cNvSpPr/>
            <p:nvPr/>
          </p:nvSpPr>
          <p:spPr>
            <a:xfrm>
              <a:off x="3708975" y="626250"/>
              <a:ext cx="1169450" cy="584725"/>
            </a:xfrm>
            <a:custGeom>
              <a:avLst/>
              <a:gdLst/>
              <a:ahLst/>
              <a:cxnLst/>
              <a:rect l="l" t="t" r="r" b="b"/>
              <a:pathLst>
                <a:path w="46778" h="23389" extrusionOk="0">
                  <a:moveTo>
                    <a:pt x="23389" y="0"/>
                  </a:moveTo>
                  <a:cubicBezTo>
                    <a:pt x="10470" y="0"/>
                    <a:pt x="1" y="10469"/>
                    <a:pt x="1" y="23389"/>
                  </a:cubicBezTo>
                  <a:lnTo>
                    <a:pt x="46778" y="23389"/>
                  </a:lnTo>
                  <a:cubicBezTo>
                    <a:pt x="46778" y="10469"/>
                    <a:pt x="36309" y="0"/>
                    <a:pt x="233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" name="Google Shape;340;p26"/>
            <p:cNvSpPr/>
            <p:nvPr/>
          </p:nvSpPr>
          <p:spPr>
            <a:xfrm>
              <a:off x="3061850" y="594825"/>
              <a:ext cx="647150" cy="616150"/>
            </a:xfrm>
            <a:custGeom>
              <a:avLst/>
              <a:gdLst/>
              <a:ahLst/>
              <a:cxnLst/>
              <a:rect l="l" t="t" r="r" b="b"/>
              <a:pathLst>
                <a:path w="25886" h="24646" extrusionOk="0">
                  <a:moveTo>
                    <a:pt x="0" y="1"/>
                  </a:moveTo>
                  <a:cubicBezTo>
                    <a:pt x="0" y="13603"/>
                    <a:pt x="11028" y="24646"/>
                    <a:pt x="24629" y="24646"/>
                  </a:cubicBezTo>
                  <a:cubicBezTo>
                    <a:pt x="25048" y="24646"/>
                    <a:pt x="25467" y="24630"/>
                    <a:pt x="25886" y="24615"/>
                  </a:cubicBezTo>
                  <a:lnTo>
                    <a:pt x="2588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" name="Google Shape;341;p26"/>
            <p:cNvSpPr/>
            <p:nvPr/>
          </p:nvSpPr>
          <p:spPr>
            <a:xfrm>
              <a:off x="3089775" y="1210950"/>
              <a:ext cx="619225" cy="614975"/>
            </a:xfrm>
            <a:custGeom>
              <a:avLst/>
              <a:gdLst/>
              <a:ahLst/>
              <a:cxnLst/>
              <a:rect l="l" t="t" r="r" b="b"/>
              <a:pathLst>
                <a:path w="24769" h="24599" extrusionOk="0">
                  <a:moveTo>
                    <a:pt x="0" y="1"/>
                  </a:moveTo>
                  <a:lnTo>
                    <a:pt x="0" y="24599"/>
                  </a:lnTo>
                  <a:lnTo>
                    <a:pt x="24769" y="24599"/>
                  </a:lnTo>
                  <a:lnTo>
                    <a:pt x="2476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" name="Google Shape;342;p26"/>
            <p:cNvSpPr/>
            <p:nvPr/>
          </p:nvSpPr>
          <p:spPr>
            <a:xfrm>
              <a:off x="4878400" y="595225"/>
              <a:ext cx="619250" cy="615375"/>
            </a:xfrm>
            <a:custGeom>
              <a:avLst/>
              <a:gdLst/>
              <a:ahLst/>
              <a:cxnLst/>
              <a:rect l="l" t="t" r="r" b="b"/>
              <a:pathLst>
                <a:path w="24770" h="24615" extrusionOk="0">
                  <a:moveTo>
                    <a:pt x="1" y="0"/>
                  </a:moveTo>
                  <a:lnTo>
                    <a:pt x="1" y="24614"/>
                  </a:lnTo>
                  <a:lnTo>
                    <a:pt x="24769" y="24614"/>
                  </a:lnTo>
                  <a:lnTo>
                    <a:pt x="2476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" name="Google Shape;343;p26"/>
            <p:cNvSpPr/>
            <p:nvPr/>
          </p:nvSpPr>
          <p:spPr>
            <a:xfrm>
              <a:off x="2470550" y="1210950"/>
              <a:ext cx="619225" cy="614975"/>
            </a:xfrm>
            <a:custGeom>
              <a:avLst/>
              <a:gdLst/>
              <a:ahLst/>
              <a:cxnLst/>
              <a:rect l="l" t="t" r="r" b="b"/>
              <a:pathLst>
                <a:path w="24769" h="24599" extrusionOk="0">
                  <a:moveTo>
                    <a:pt x="0" y="1"/>
                  </a:moveTo>
                  <a:lnTo>
                    <a:pt x="0" y="24599"/>
                  </a:lnTo>
                  <a:lnTo>
                    <a:pt x="24769" y="24599"/>
                  </a:lnTo>
                  <a:lnTo>
                    <a:pt x="2476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" name="Google Shape;344;p26"/>
            <p:cNvSpPr/>
            <p:nvPr/>
          </p:nvSpPr>
          <p:spPr>
            <a:xfrm>
              <a:off x="3089775" y="1822425"/>
              <a:ext cx="619225" cy="619225"/>
            </a:xfrm>
            <a:custGeom>
              <a:avLst/>
              <a:gdLst/>
              <a:ahLst/>
              <a:cxnLst/>
              <a:rect l="l" t="t" r="r" b="b"/>
              <a:pathLst>
                <a:path w="24769" h="24769" extrusionOk="0">
                  <a:moveTo>
                    <a:pt x="0" y="0"/>
                  </a:moveTo>
                  <a:lnTo>
                    <a:pt x="0" y="24769"/>
                  </a:lnTo>
                  <a:lnTo>
                    <a:pt x="24769" y="24769"/>
                  </a:lnTo>
                  <a:lnTo>
                    <a:pt x="2476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" name="Google Shape;345;p26"/>
            <p:cNvSpPr/>
            <p:nvPr/>
          </p:nvSpPr>
          <p:spPr>
            <a:xfrm>
              <a:off x="3357700" y="238125"/>
              <a:ext cx="640175" cy="584700"/>
            </a:xfrm>
            <a:custGeom>
              <a:avLst/>
              <a:gdLst/>
              <a:ahLst/>
              <a:cxnLst/>
              <a:rect l="l" t="t" r="r" b="b"/>
              <a:pathLst>
                <a:path w="25607" h="23388" extrusionOk="0">
                  <a:moveTo>
                    <a:pt x="12776" y="1"/>
                  </a:moveTo>
                  <a:cubicBezTo>
                    <a:pt x="7418" y="1"/>
                    <a:pt x="2588" y="3720"/>
                    <a:pt x="1380" y="9182"/>
                  </a:cubicBezTo>
                  <a:cubicBezTo>
                    <a:pt x="0" y="15479"/>
                    <a:pt x="3986" y="21729"/>
                    <a:pt x="10283" y="23109"/>
                  </a:cubicBezTo>
                  <a:cubicBezTo>
                    <a:pt x="11134" y="23298"/>
                    <a:pt x="11984" y="23388"/>
                    <a:pt x="12821" y="23388"/>
                  </a:cubicBezTo>
                  <a:cubicBezTo>
                    <a:pt x="18189" y="23388"/>
                    <a:pt x="23018" y="19668"/>
                    <a:pt x="24226" y="14207"/>
                  </a:cubicBezTo>
                  <a:cubicBezTo>
                    <a:pt x="25606" y="7894"/>
                    <a:pt x="21620" y="1660"/>
                    <a:pt x="15308" y="279"/>
                  </a:cubicBezTo>
                  <a:cubicBezTo>
                    <a:pt x="14459" y="91"/>
                    <a:pt x="13611" y="1"/>
                    <a:pt x="1277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" name="Google Shape;346;p26"/>
            <p:cNvSpPr/>
            <p:nvPr/>
          </p:nvSpPr>
          <p:spPr>
            <a:xfrm>
              <a:off x="4182800" y="1468375"/>
              <a:ext cx="643275" cy="584800"/>
            </a:xfrm>
            <a:custGeom>
              <a:avLst/>
              <a:gdLst/>
              <a:ahLst/>
              <a:cxnLst/>
              <a:rect l="l" t="t" r="r" b="b"/>
              <a:pathLst>
                <a:path w="25731" h="23392" extrusionOk="0">
                  <a:moveTo>
                    <a:pt x="12870" y="1"/>
                  </a:moveTo>
                  <a:cubicBezTo>
                    <a:pt x="7558" y="1"/>
                    <a:pt x="2752" y="3630"/>
                    <a:pt x="1489" y="9013"/>
                  </a:cubicBezTo>
                  <a:cubicBezTo>
                    <a:pt x="0" y="15294"/>
                    <a:pt x="3893" y="21591"/>
                    <a:pt x="10175" y="23080"/>
                  </a:cubicBezTo>
                  <a:cubicBezTo>
                    <a:pt x="11073" y="23291"/>
                    <a:pt x="11971" y="23392"/>
                    <a:pt x="12855" y="23392"/>
                  </a:cubicBezTo>
                  <a:cubicBezTo>
                    <a:pt x="18158" y="23392"/>
                    <a:pt x="22966" y="19763"/>
                    <a:pt x="24242" y="14379"/>
                  </a:cubicBezTo>
                  <a:cubicBezTo>
                    <a:pt x="25731" y="8098"/>
                    <a:pt x="21838" y="1801"/>
                    <a:pt x="15557" y="312"/>
                  </a:cubicBezTo>
                  <a:cubicBezTo>
                    <a:pt x="14656" y="101"/>
                    <a:pt x="13756" y="1"/>
                    <a:pt x="128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" name="Google Shape;347;p26"/>
            <p:cNvSpPr/>
            <p:nvPr/>
          </p:nvSpPr>
          <p:spPr>
            <a:xfrm>
              <a:off x="3088600" y="3649450"/>
              <a:ext cx="614975" cy="584725"/>
            </a:xfrm>
            <a:custGeom>
              <a:avLst/>
              <a:gdLst/>
              <a:ahLst/>
              <a:cxnLst/>
              <a:rect l="l" t="t" r="r" b="b"/>
              <a:pathLst>
                <a:path w="24599" h="23389" extrusionOk="0">
                  <a:moveTo>
                    <a:pt x="0" y="0"/>
                  </a:moveTo>
                  <a:lnTo>
                    <a:pt x="0" y="23389"/>
                  </a:lnTo>
                  <a:lnTo>
                    <a:pt x="24599" y="23389"/>
                  </a:lnTo>
                  <a:cubicBezTo>
                    <a:pt x="23932" y="10283"/>
                    <a:pt x="13122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" name="Google Shape;348;p26"/>
            <p:cNvSpPr/>
            <p:nvPr/>
          </p:nvSpPr>
          <p:spPr>
            <a:xfrm>
              <a:off x="3088600" y="3064725"/>
              <a:ext cx="614975" cy="584750"/>
            </a:xfrm>
            <a:custGeom>
              <a:avLst/>
              <a:gdLst/>
              <a:ahLst/>
              <a:cxnLst/>
              <a:rect l="l" t="t" r="r" b="b"/>
              <a:pathLst>
                <a:path w="24599" h="23390" extrusionOk="0">
                  <a:moveTo>
                    <a:pt x="0" y="1"/>
                  </a:moveTo>
                  <a:lnTo>
                    <a:pt x="0" y="23389"/>
                  </a:lnTo>
                  <a:cubicBezTo>
                    <a:pt x="13122" y="23389"/>
                    <a:pt x="23932" y="13106"/>
                    <a:pt x="2459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" name="Google Shape;349;p26"/>
            <p:cNvSpPr/>
            <p:nvPr/>
          </p:nvSpPr>
          <p:spPr>
            <a:xfrm>
              <a:off x="3703550" y="2480400"/>
              <a:ext cx="615375" cy="584350"/>
            </a:xfrm>
            <a:custGeom>
              <a:avLst/>
              <a:gdLst/>
              <a:ahLst/>
              <a:cxnLst/>
              <a:rect l="l" t="t" r="r" b="b"/>
              <a:pathLst>
                <a:path w="24615" h="23374" extrusionOk="0">
                  <a:moveTo>
                    <a:pt x="24614" y="1"/>
                  </a:moveTo>
                  <a:cubicBezTo>
                    <a:pt x="11493" y="1"/>
                    <a:pt x="668" y="10284"/>
                    <a:pt x="1" y="23374"/>
                  </a:cubicBezTo>
                  <a:lnTo>
                    <a:pt x="24614" y="23374"/>
                  </a:lnTo>
                  <a:lnTo>
                    <a:pt x="2461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" name="Google Shape;350;p26"/>
            <p:cNvSpPr/>
            <p:nvPr/>
          </p:nvSpPr>
          <p:spPr>
            <a:xfrm>
              <a:off x="2503900" y="3064725"/>
              <a:ext cx="584725" cy="1169450"/>
            </a:xfrm>
            <a:custGeom>
              <a:avLst/>
              <a:gdLst/>
              <a:ahLst/>
              <a:cxnLst/>
              <a:rect l="l" t="t" r="r" b="b"/>
              <a:pathLst>
                <a:path w="23389" h="46778" extrusionOk="0">
                  <a:moveTo>
                    <a:pt x="23388" y="1"/>
                  </a:moveTo>
                  <a:cubicBezTo>
                    <a:pt x="10469" y="1"/>
                    <a:pt x="0" y="10470"/>
                    <a:pt x="0" y="23389"/>
                  </a:cubicBezTo>
                  <a:cubicBezTo>
                    <a:pt x="0" y="36309"/>
                    <a:pt x="10469" y="46778"/>
                    <a:pt x="23388" y="46778"/>
                  </a:cubicBezTo>
                  <a:lnTo>
                    <a:pt x="2338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" name="Google Shape;351;p26"/>
            <p:cNvSpPr/>
            <p:nvPr/>
          </p:nvSpPr>
          <p:spPr>
            <a:xfrm>
              <a:off x="2472475" y="4234150"/>
              <a:ext cx="616150" cy="647175"/>
            </a:xfrm>
            <a:custGeom>
              <a:avLst/>
              <a:gdLst/>
              <a:ahLst/>
              <a:cxnLst/>
              <a:rect l="l" t="t" r="r" b="b"/>
              <a:pathLst>
                <a:path w="24646" h="25887" extrusionOk="0">
                  <a:moveTo>
                    <a:pt x="1" y="1"/>
                  </a:moveTo>
                  <a:lnTo>
                    <a:pt x="1" y="25886"/>
                  </a:lnTo>
                  <a:cubicBezTo>
                    <a:pt x="13603" y="25886"/>
                    <a:pt x="24630" y="14859"/>
                    <a:pt x="24645" y="1257"/>
                  </a:cubicBezTo>
                  <a:cubicBezTo>
                    <a:pt x="24645" y="838"/>
                    <a:pt x="24630" y="420"/>
                    <a:pt x="2461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" name="Google Shape;352;p26"/>
            <p:cNvSpPr/>
            <p:nvPr/>
          </p:nvSpPr>
          <p:spPr>
            <a:xfrm>
              <a:off x="3088600" y="4234150"/>
              <a:ext cx="614975" cy="619250"/>
            </a:xfrm>
            <a:custGeom>
              <a:avLst/>
              <a:gdLst/>
              <a:ahLst/>
              <a:cxnLst/>
              <a:rect l="l" t="t" r="r" b="b"/>
              <a:pathLst>
                <a:path w="24599" h="24770" extrusionOk="0">
                  <a:moveTo>
                    <a:pt x="0" y="1"/>
                  </a:moveTo>
                  <a:lnTo>
                    <a:pt x="0" y="24770"/>
                  </a:lnTo>
                  <a:lnTo>
                    <a:pt x="24599" y="24770"/>
                  </a:lnTo>
                  <a:lnTo>
                    <a:pt x="2459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" name="Google Shape;353;p26"/>
            <p:cNvSpPr/>
            <p:nvPr/>
          </p:nvSpPr>
          <p:spPr>
            <a:xfrm>
              <a:off x="2472875" y="2445525"/>
              <a:ext cx="615350" cy="619225"/>
            </a:xfrm>
            <a:custGeom>
              <a:avLst/>
              <a:gdLst/>
              <a:ahLst/>
              <a:cxnLst/>
              <a:rect l="l" t="t" r="r" b="b"/>
              <a:pathLst>
                <a:path w="24614" h="24769" extrusionOk="0">
                  <a:moveTo>
                    <a:pt x="0" y="0"/>
                  </a:moveTo>
                  <a:lnTo>
                    <a:pt x="0" y="24769"/>
                  </a:lnTo>
                  <a:lnTo>
                    <a:pt x="24614" y="24769"/>
                  </a:lnTo>
                  <a:lnTo>
                    <a:pt x="2461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" name="Google Shape;354;p26"/>
            <p:cNvSpPr/>
            <p:nvPr/>
          </p:nvSpPr>
          <p:spPr>
            <a:xfrm>
              <a:off x="3700075" y="4234150"/>
              <a:ext cx="619225" cy="619250"/>
            </a:xfrm>
            <a:custGeom>
              <a:avLst/>
              <a:gdLst/>
              <a:ahLst/>
              <a:cxnLst/>
              <a:rect l="l" t="t" r="r" b="b"/>
              <a:pathLst>
                <a:path w="24769" h="24770" extrusionOk="0">
                  <a:moveTo>
                    <a:pt x="0" y="1"/>
                  </a:moveTo>
                  <a:lnTo>
                    <a:pt x="0" y="24770"/>
                  </a:lnTo>
                  <a:lnTo>
                    <a:pt x="24769" y="24770"/>
                  </a:lnTo>
                  <a:lnTo>
                    <a:pt x="2476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" name="Google Shape;355;p26"/>
            <p:cNvSpPr/>
            <p:nvPr/>
          </p:nvSpPr>
          <p:spPr>
            <a:xfrm>
              <a:off x="2087850" y="3973225"/>
              <a:ext cx="640175" cy="584700"/>
            </a:xfrm>
            <a:custGeom>
              <a:avLst/>
              <a:gdLst/>
              <a:ahLst/>
              <a:cxnLst/>
              <a:rect l="l" t="t" r="r" b="b"/>
              <a:pathLst>
                <a:path w="25607" h="23388" extrusionOk="0">
                  <a:moveTo>
                    <a:pt x="12786" y="0"/>
                  </a:moveTo>
                  <a:cubicBezTo>
                    <a:pt x="7418" y="0"/>
                    <a:pt x="2588" y="3720"/>
                    <a:pt x="1381" y="9182"/>
                  </a:cubicBezTo>
                  <a:cubicBezTo>
                    <a:pt x="0" y="15494"/>
                    <a:pt x="3986" y="21729"/>
                    <a:pt x="10299" y="23109"/>
                  </a:cubicBezTo>
                  <a:cubicBezTo>
                    <a:pt x="11148" y="23297"/>
                    <a:pt x="11996" y="23388"/>
                    <a:pt x="12831" y="23388"/>
                  </a:cubicBezTo>
                  <a:cubicBezTo>
                    <a:pt x="18189" y="23388"/>
                    <a:pt x="23019" y="19668"/>
                    <a:pt x="24226" y="14207"/>
                  </a:cubicBezTo>
                  <a:cubicBezTo>
                    <a:pt x="25607" y="7910"/>
                    <a:pt x="21621" y="1659"/>
                    <a:pt x="15324" y="279"/>
                  </a:cubicBezTo>
                  <a:cubicBezTo>
                    <a:pt x="14473" y="91"/>
                    <a:pt x="13623" y="0"/>
                    <a:pt x="1278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" name="Google Shape;356;p26"/>
            <p:cNvSpPr/>
            <p:nvPr/>
          </p:nvSpPr>
          <p:spPr>
            <a:xfrm>
              <a:off x="3316975" y="3145975"/>
              <a:ext cx="642900" cy="584950"/>
            </a:xfrm>
            <a:custGeom>
              <a:avLst/>
              <a:gdLst/>
              <a:ahLst/>
              <a:cxnLst/>
              <a:rect l="l" t="t" r="r" b="b"/>
              <a:pathLst>
                <a:path w="25716" h="23398" extrusionOk="0">
                  <a:moveTo>
                    <a:pt x="12840" y="1"/>
                  </a:moveTo>
                  <a:cubicBezTo>
                    <a:pt x="7545" y="1"/>
                    <a:pt x="2748" y="3629"/>
                    <a:pt x="1474" y="9019"/>
                  </a:cubicBezTo>
                  <a:cubicBezTo>
                    <a:pt x="1" y="15300"/>
                    <a:pt x="3894" y="21597"/>
                    <a:pt x="10175" y="23086"/>
                  </a:cubicBezTo>
                  <a:cubicBezTo>
                    <a:pt x="11073" y="23297"/>
                    <a:pt x="11971" y="23398"/>
                    <a:pt x="12856" y="23398"/>
                  </a:cubicBezTo>
                  <a:cubicBezTo>
                    <a:pt x="18158" y="23398"/>
                    <a:pt x="22966" y="19769"/>
                    <a:pt x="24242" y="14385"/>
                  </a:cubicBezTo>
                  <a:cubicBezTo>
                    <a:pt x="25715" y="8104"/>
                    <a:pt x="21823" y="1807"/>
                    <a:pt x="15541" y="318"/>
                  </a:cubicBezTo>
                  <a:cubicBezTo>
                    <a:pt x="14636" y="104"/>
                    <a:pt x="13731" y="1"/>
                    <a:pt x="1284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8" name="Google Shape;358;p27"/>
          <p:cNvGrpSpPr/>
          <p:nvPr/>
        </p:nvGrpSpPr>
        <p:grpSpPr>
          <a:xfrm rot="10800000">
            <a:off x="-1042865" y="377"/>
            <a:ext cx="3791251" cy="5142750"/>
            <a:chOff x="1852675" y="238125"/>
            <a:chExt cx="3862318" cy="5239150"/>
          </a:xfrm>
        </p:grpSpPr>
        <p:sp>
          <p:nvSpPr>
            <p:cNvPr id="359" name="Google Shape;359;p27"/>
            <p:cNvSpPr/>
            <p:nvPr/>
          </p:nvSpPr>
          <p:spPr>
            <a:xfrm>
              <a:off x="3584100" y="2321750"/>
              <a:ext cx="1064875" cy="1011775"/>
            </a:xfrm>
            <a:custGeom>
              <a:avLst/>
              <a:gdLst/>
              <a:ahLst/>
              <a:cxnLst/>
              <a:rect l="l" t="t" r="r" b="b"/>
              <a:pathLst>
                <a:path w="42595" h="40471" extrusionOk="0">
                  <a:moveTo>
                    <a:pt x="0" y="0"/>
                  </a:moveTo>
                  <a:lnTo>
                    <a:pt x="0" y="40470"/>
                  </a:lnTo>
                  <a:lnTo>
                    <a:pt x="42594" y="40470"/>
                  </a:lnTo>
                  <a:cubicBezTo>
                    <a:pt x="41470" y="17931"/>
                    <a:pt x="2282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" name="Google Shape;360;p27"/>
            <p:cNvSpPr/>
            <p:nvPr/>
          </p:nvSpPr>
          <p:spPr>
            <a:xfrm>
              <a:off x="3584100" y="1310000"/>
              <a:ext cx="1064875" cy="1011775"/>
            </a:xfrm>
            <a:custGeom>
              <a:avLst/>
              <a:gdLst/>
              <a:ahLst/>
              <a:cxnLst/>
              <a:rect l="l" t="t" r="r" b="b"/>
              <a:pathLst>
                <a:path w="42595" h="40471" extrusionOk="0">
                  <a:moveTo>
                    <a:pt x="0" y="0"/>
                  </a:moveTo>
                  <a:lnTo>
                    <a:pt x="0" y="40470"/>
                  </a:lnTo>
                  <a:cubicBezTo>
                    <a:pt x="22820" y="40470"/>
                    <a:pt x="41470" y="22539"/>
                    <a:pt x="4259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" name="Google Shape;361;p27"/>
            <p:cNvSpPr/>
            <p:nvPr/>
          </p:nvSpPr>
          <p:spPr>
            <a:xfrm>
              <a:off x="4648950" y="298250"/>
              <a:ext cx="1064875" cy="1011775"/>
            </a:xfrm>
            <a:custGeom>
              <a:avLst/>
              <a:gdLst/>
              <a:ahLst/>
              <a:cxnLst/>
              <a:rect l="l" t="t" r="r" b="b"/>
              <a:pathLst>
                <a:path w="42595" h="40471" extrusionOk="0">
                  <a:moveTo>
                    <a:pt x="42594" y="0"/>
                  </a:moveTo>
                  <a:cubicBezTo>
                    <a:pt x="19774" y="0"/>
                    <a:pt x="1140" y="17931"/>
                    <a:pt x="0" y="40470"/>
                  </a:cubicBezTo>
                  <a:lnTo>
                    <a:pt x="42594" y="40470"/>
                  </a:lnTo>
                  <a:lnTo>
                    <a:pt x="4259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" name="Google Shape;362;p27"/>
            <p:cNvSpPr/>
            <p:nvPr/>
          </p:nvSpPr>
          <p:spPr>
            <a:xfrm>
              <a:off x="2572350" y="1310000"/>
              <a:ext cx="1011775" cy="2023525"/>
            </a:xfrm>
            <a:custGeom>
              <a:avLst/>
              <a:gdLst/>
              <a:ahLst/>
              <a:cxnLst/>
              <a:rect l="l" t="t" r="r" b="b"/>
              <a:pathLst>
                <a:path w="40471" h="80941" extrusionOk="0">
                  <a:moveTo>
                    <a:pt x="40470" y="0"/>
                  </a:moveTo>
                  <a:cubicBezTo>
                    <a:pt x="18119" y="0"/>
                    <a:pt x="0" y="18119"/>
                    <a:pt x="0" y="40470"/>
                  </a:cubicBezTo>
                  <a:cubicBezTo>
                    <a:pt x="0" y="62822"/>
                    <a:pt x="18119" y="80940"/>
                    <a:pt x="40470" y="80940"/>
                  </a:cubicBezTo>
                  <a:lnTo>
                    <a:pt x="4047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" name="Google Shape;363;p27"/>
            <p:cNvSpPr/>
            <p:nvPr/>
          </p:nvSpPr>
          <p:spPr>
            <a:xfrm>
              <a:off x="2518075" y="3333500"/>
              <a:ext cx="1066050" cy="1120700"/>
            </a:xfrm>
            <a:custGeom>
              <a:avLst/>
              <a:gdLst/>
              <a:ahLst/>
              <a:cxnLst/>
              <a:rect l="l" t="t" r="r" b="b"/>
              <a:pathLst>
                <a:path w="42642" h="44828" extrusionOk="0">
                  <a:moveTo>
                    <a:pt x="0" y="0"/>
                  </a:moveTo>
                  <a:lnTo>
                    <a:pt x="0" y="44828"/>
                  </a:lnTo>
                  <a:cubicBezTo>
                    <a:pt x="23554" y="44828"/>
                    <a:pt x="42641" y="25725"/>
                    <a:pt x="42641" y="2171"/>
                  </a:cubicBezTo>
                  <a:cubicBezTo>
                    <a:pt x="42641" y="1453"/>
                    <a:pt x="42626" y="719"/>
                    <a:pt x="4259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" name="Google Shape;364;p27"/>
            <p:cNvSpPr/>
            <p:nvPr/>
          </p:nvSpPr>
          <p:spPr>
            <a:xfrm>
              <a:off x="3584100" y="3333500"/>
              <a:ext cx="1064875" cy="1071900"/>
            </a:xfrm>
            <a:custGeom>
              <a:avLst/>
              <a:gdLst/>
              <a:ahLst/>
              <a:cxnLst/>
              <a:rect l="l" t="t" r="r" b="b"/>
              <a:pathLst>
                <a:path w="42595" h="42876" extrusionOk="0">
                  <a:moveTo>
                    <a:pt x="0" y="0"/>
                  </a:moveTo>
                  <a:lnTo>
                    <a:pt x="0" y="42875"/>
                  </a:lnTo>
                  <a:lnTo>
                    <a:pt x="42594" y="42875"/>
                  </a:lnTo>
                  <a:lnTo>
                    <a:pt x="4259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65;p27"/>
            <p:cNvSpPr/>
            <p:nvPr/>
          </p:nvSpPr>
          <p:spPr>
            <a:xfrm>
              <a:off x="2518850" y="238125"/>
              <a:ext cx="1064875" cy="1071900"/>
            </a:xfrm>
            <a:custGeom>
              <a:avLst/>
              <a:gdLst/>
              <a:ahLst/>
              <a:cxnLst/>
              <a:rect l="l" t="t" r="r" b="b"/>
              <a:pathLst>
                <a:path w="42595" h="42876" extrusionOk="0">
                  <a:moveTo>
                    <a:pt x="0" y="0"/>
                  </a:moveTo>
                  <a:lnTo>
                    <a:pt x="0" y="42875"/>
                  </a:lnTo>
                  <a:lnTo>
                    <a:pt x="42595" y="42875"/>
                  </a:lnTo>
                  <a:lnTo>
                    <a:pt x="425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" name="Google Shape;366;p27"/>
            <p:cNvSpPr/>
            <p:nvPr/>
          </p:nvSpPr>
          <p:spPr>
            <a:xfrm>
              <a:off x="3584100" y="4405375"/>
              <a:ext cx="1064875" cy="1071900"/>
            </a:xfrm>
            <a:custGeom>
              <a:avLst/>
              <a:gdLst/>
              <a:ahLst/>
              <a:cxnLst/>
              <a:rect l="l" t="t" r="r" b="b"/>
              <a:pathLst>
                <a:path w="42595" h="42876" extrusionOk="0">
                  <a:moveTo>
                    <a:pt x="0" y="0"/>
                  </a:moveTo>
                  <a:lnTo>
                    <a:pt x="0" y="42876"/>
                  </a:lnTo>
                  <a:lnTo>
                    <a:pt x="42594" y="42876"/>
                  </a:lnTo>
                  <a:lnTo>
                    <a:pt x="4259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" name="Google Shape;367;p27"/>
            <p:cNvSpPr/>
            <p:nvPr/>
          </p:nvSpPr>
          <p:spPr>
            <a:xfrm>
              <a:off x="4648954" y="3333503"/>
              <a:ext cx="1066039" cy="1071900"/>
            </a:xfrm>
            <a:custGeom>
              <a:avLst/>
              <a:gdLst/>
              <a:ahLst/>
              <a:cxnLst/>
              <a:rect l="l" t="t" r="r" b="b"/>
              <a:pathLst>
                <a:path w="31958" h="42876" extrusionOk="0">
                  <a:moveTo>
                    <a:pt x="0" y="0"/>
                  </a:moveTo>
                  <a:lnTo>
                    <a:pt x="0" y="42875"/>
                  </a:lnTo>
                  <a:lnTo>
                    <a:pt x="31958" y="42875"/>
                  </a:lnTo>
                  <a:lnTo>
                    <a:pt x="3195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" name="Google Shape;368;p27"/>
            <p:cNvSpPr/>
            <p:nvPr/>
          </p:nvSpPr>
          <p:spPr>
            <a:xfrm>
              <a:off x="1852675" y="2881975"/>
              <a:ext cx="1108225" cy="1012125"/>
            </a:xfrm>
            <a:custGeom>
              <a:avLst/>
              <a:gdLst/>
              <a:ahLst/>
              <a:cxnLst/>
              <a:rect l="l" t="t" r="r" b="b"/>
              <a:pathLst>
                <a:path w="44329" h="40485" extrusionOk="0">
                  <a:moveTo>
                    <a:pt x="22149" y="0"/>
                  </a:moveTo>
                  <a:cubicBezTo>
                    <a:pt x="12850" y="0"/>
                    <a:pt x="4474" y="6433"/>
                    <a:pt x="2391" y="15890"/>
                  </a:cubicBezTo>
                  <a:cubicBezTo>
                    <a:pt x="1" y="26808"/>
                    <a:pt x="6889" y="37601"/>
                    <a:pt x="17807" y="40006"/>
                  </a:cubicBezTo>
                  <a:cubicBezTo>
                    <a:pt x="19273" y="40329"/>
                    <a:pt x="20738" y="40485"/>
                    <a:pt x="22180" y="40485"/>
                  </a:cubicBezTo>
                  <a:cubicBezTo>
                    <a:pt x="31473" y="40485"/>
                    <a:pt x="39841" y="34041"/>
                    <a:pt x="41923" y="24590"/>
                  </a:cubicBezTo>
                  <a:cubicBezTo>
                    <a:pt x="44329" y="13672"/>
                    <a:pt x="37425" y="2879"/>
                    <a:pt x="26507" y="474"/>
                  </a:cubicBezTo>
                  <a:cubicBezTo>
                    <a:pt x="25045" y="154"/>
                    <a:pt x="23586" y="0"/>
                    <a:pt x="2214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" name="Google Shape;369;p27"/>
            <p:cNvSpPr/>
            <p:nvPr/>
          </p:nvSpPr>
          <p:spPr>
            <a:xfrm>
              <a:off x="3979650" y="1450650"/>
              <a:ext cx="1112900" cy="1012000"/>
            </a:xfrm>
            <a:custGeom>
              <a:avLst/>
              <a:gdLst/>
              <a:ahLst/>
              <a:cxnLst/>
              <a:rect l="l" t="t" r="r" b="b"/>
              <a:pathLst>
                <a:path w="44516" h="40480" extrusionOk="0">
                  <a:moveTo>
                    <a:pt x="22250" y="0"/>
                  </a:moveTo>
                  <a:cubicBezTo>
                    <a:pt x="13072" y="0"/>
                    <a:pt x="4770" y="6275"/>
                    <a:pt x="2562" y="15585"/>
                  </a:cubicBezTo>
                  <a:cubicBezTo>
                    <a:pt x="1" y="26472"/>
                    <a:pt x="6733" y="37359"/>
                    <a:pt x="17604" y="39936"/>
                  </a:cubicBezTo>
                  <a:cubicBezTo>
                    <a:pt x="19166" y="40304"/>
                    <a:pt x="20729" y="40480"/>
                    <a:pt x="22268" y="40480"/>
                  </a:cubicBezTo>
                  <a:cubicBezTo>
                    <a:pt x="31448" y="40480"/>
                    <a:pt x="39760" y="34205"/>
                    <a:pt x="41954" y="24895"/>
                  </a:cubicBezTo>
                  <a:cubicBezTo>
                    <a:pt x="44516" y="14008"/>
                    <a:pt x="37784" y="3106"/>
                    <a:pt x="26913" y="544"/>
                  </a:cubicBezTo>
                  <a:cubicBezTo>
                    <a:pt x="25350" y="176"/>
                    <a:pt x="23788" y="0"/>
                    <a:pt x="222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70" name="Google Shape;370;p27"/>
          <p:cNvSpPr txBox="1">
            <a:spLocks noGrp="1"/>
          </p:cNvSpPr>
          <p:nvPr>
            <p:ph type="title"/>
          </p:nvPr>
        </p:nvSpPr>
        <p:spPr>
          <a:xfrm>
            <a:off x="3887475" y="2511725"/>
            <a:ext cx="45660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5000" b="1">
                <a:solidFill>
                  <a:srgbClr val="66CCCC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71" name="Google Shape;371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2" name="Google Shape;372;p27"/>
          <p:cNvSpPr txBox="1">
            <a:spLocks noGrp="1"/>
          </p:cNvSpPr>
          <p:nvPr>
            <p:ph type="subTitle" idx="1"/>
          </p:nvPr>
        </p:nvSpPr>
        <p:spPr>
          <a:xfrm>
            <a:off x="3887475" y="3304400"/>
            <a:ext cx="4566000" cy="4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 b="1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 b="1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 b="1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 b="1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 b="1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 b="1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 b="1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600"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373" name="Google Shape;373;p27"/>
          <p:cNvSpPr txBox="1">
            <a:spLocks noGrp="1"/>
          </p:cNvSpPr>
          <p:nvPr>
            <p:ph type="title" idx="2"/>
          </p:nvPr>
        </p:nvSpPr>
        <p:spPr>
          <a:xfrm>
            <a:off x="2274075" y="1968710"/>
            <a:ext cx="1613400" cy="152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28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10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76" name="Google Shape;376;p28"/>
          <p:cNvSpPr txBox="1">
            <a:spLocks noGrp="1"/>
          </p:cNvSpPr>
          <p:nvPr>
            <p:ph type="body" idx="1"/>
          </p:nvPr>
        </p:nvSpPr>
        <p:spPr>
          <a:xfrm>
            <a:off x="1590075" y="1112700"/>
            <a:ext cx="6882300" cy="3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77" name="Google Shape;377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78" name="Google Shape;378;p28"/>
          <p:cNvGrpSpPr/>
          <p:nvPr/>
        </p:nvGrpSpPr>
        <p:grpSpPr>
          <a:xfrm>
            <a:off x="-379478" y="-32978"/>
            <a:ext cx="1833984" cy="5176248"/>
            <a:chOff x="-379478" y="-32978"/>
            <a:chExt cx="1833984" cy="5176248"/>
          </a:xfrm>
        </p:grpSpPr>
        <p:grpSp>
          <p:nvGrpSpPr>
            <p:cNvPr id="379" name="Google Shape;379;p28"/>
            <p:cNvGrpSpPr/>
            <p:nvPr/>
          </p:nvGrpSpPr>
          <p:grpSpPr>
            <a:xfrm flipH="1">
              <a:off x="-5755" y="-32978"/>
              <a:ext cx="1460261" cy="1980934"/>
              <a:chOff x="2087850" y="2445525"/>
              <a:chExt cx="2231450" cy="3027100"/>
            </a:xfrm>
          </p:grpSpPr>
          <p:sp>
            <p:nvSpPr>
              <p:cNvPr id="380" name="Google Shape;380;p28"/>
              <p:cNvSpPr/>
              <p:nvPr/>
            </p:nvSpPr>
            <p:spPr>
              <a:xfrm>
                <a:off x="3088600" y="3649450"/>
                <a:ext cx="614975" cy="584725"/>
              </a:xfrm>
              <a:custGeom>
                <a:avLst/>
                <a:gdLst/>
                <a:ahLst/>
                <a:cxnLst/>
                <a:rect l="l" t="t" r="r" b="b"/>
                <a:pathLst>
                  <a:path w="24599" h="23389" extrusionOk="0">
                    <a:moveTo>
                      <a:pt x="0" y="0"/>
                    </a:moveTo>
                    <a:lnTo>
                      <a:pt x="0" y="23389"/>
                    </a:lnTo>
                    <a:lnTo>
                      <a:pt x="24599" y="23389"/>
                    </a:lnTo>
                    <a:cubicBezTo>
                      <a:pt x="23932" y="10283"/>
                      <a:pt x="13122" y="0"/>
                      <a:pt x="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1" name="Google Shape;381;p28"/>
              <p:cNvSpPr/>
              <p:nvPr/>
            </p:nvSpPr>
            <p:spPr>
              <a:xfrm>
                <a:off x="3088600" y="3064725"/>
                <a:ext cx="614975" cy="584750"/>
              </a:xfrm>
              <a:custGeom>
                <a:avLst/>
                <a:gdLst/>
                <a:ahLst/>
                <a:cxnLst/>
                <a:rect l="l" t="t" r="r" b="b"/>
                <a:pathLst>
                  <a:path w="24599" h="23390" extrusionOk="0">
                    <a:moveTo>
                      <a:pt x="0" y="1"/>
                    </a:moveTo>
                    <a:lnTo>
                      <a:pt x="0" y="23389"/>
                    </a:lnTo>
                    <a:cubicBezTo>
                      <a:pt x="13122" y="23389"/>
                      <a:pt x="23932" y="13106"/>
                      <a:pt x="2459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2" name="Google Shape;382;p28"/>
              <p:cNvSpPr/>
              <p:nvPr/>
            </p:nvSpPr>
            <p:spPr>
              <a:xfrm>
                <a:off x="3703550" y="2480400"/>
                <a:ext cx="615375" cy="584350"/>
              </a:xfrm>
              <a:custGeom>
                <a:avLst/>
                <a:gdLst/>
                <a:ahLst/>
                <a:cxnLst/>
                <a:rect l="l" t="t" r="r" b="b"/>
                <a:pathLst>
                  <a:path w="24615" h="23374" extrusionOk="0">
                    <a:moveTo>
                      <a:pt x="24614" y="1"/>
                    </a:moveTo>
                    <a:cubicBezTo>
                      <a:pt x="11493" y="1"/>
                      <a:pt x="668" y="10284"/>
                      <a:pt x="1" y="23374"/>
                    </a:cubicBezTo>
                    <a:lnTo>
                      <a:pt x="24614" y="23374"/>
                    </a:lnTo>
                    <a:lnTo>
                      <a:pt x="2461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3" name="Google Shape;383;p28"/>
              <p:cNvSpPr/>
              <p:nvPr/>
            </p:nvSpPr>
            <p:spPr>
              <a:xfrm>
                <a:off x="2503900" y="3064725"/>
                <a:ext cx="584725" cy="1169450"/>
              </a:xfrm>
              <a:custGeom>
                <a:avLst/>
                <a:gdLst/>
                <a:ahLst/>
                <a:cxnLst/>
                <a:rect l="l" t="t" r="r" b="b"/>
                <a:pathLst>
                  <a:path w="23389" h="46778" extrusionOk="0">
                    <a:moveTo>
                      <a:pt x="23388" y="1"/>
                    </a:moveTo>
                    <a:cubicBezTo>
                      <a:pt x="10469" y="1"/>
                      <a:pt x="0" y="10470"/>
                      <a:pt x="0" y="23389"/>
                    </a:cubicBezTo>
                    <a:cubicBezTo>
                      <a:pt x="0" y="36309"/>
                      <a:pt x="10469" y="46778"/>
                      <a:pt x="23388" y="46778"/>
                    </a:cubicBezTo>
                    <a:lnTo>
                      <a:pt x="233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4" name="Google Shape;384;p28"/>
              <p:cNvSpPr/>
              <p:nvPr/>
            </p:nvSpPr>
            <p:spPr>
              <a:xfrm>
                <a:off x="2472475" y="4234150"/>
                <a:ext cx="616150" cy="647175"/>
              </a:xfrm>
              <a:custGeom>
                <a:avLst/>
                <a:gdLst/>
                <a:ahLst/>
                <a:cxnLst/>
                <a:rect l="l" t="t" r="r" b="b"/>
                <a:pathLst>
                  <a:path w="24646" h="25887" extrusionOk="0">
                    <a:moveTo>
                      <a:pt x="1" y="1"/>
                    </a:moveTo>
                    <a:lnTo>
                      <a:pt x="1" y="25886"/>
                    </a:lnTo>
                    <a:cubicBezTo>
                      <a:pt x="13603" y="25886"/>
                      <a:pt x="24630" y="14859"/>
                      <a:pt x="24645" y="1257"/>
                    </a:cubicBezTo>
                    <a:cubicBezTo>
                      <a:pt x="24645" y="838"/>
                      <a:pt x="24630" y="420"/>
                      <a:pt x="2461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5" name="Google Shape;385;p28"/>
              <p:cNvSpPr/>
              <p:nvPr/>
            </p:nvSpPr>
            <p:spPr>
              <a:xfrm>
                <a:off x="3088600" y="4234150"/>
                <a:ext cx="614975" cy="619250"/>
              </a:xfrm>
              <a:custGeom>
                <a:avLst/>
                <a:gdLst/>
                <a:ahLst/>
                <a:cxnLst/>
                <a:rect l="l" t="t" r="r" b="b"/>
                <a:pathLst>
                  <a:path w="24599" h="24770" extrusionOk="0">
                    <a:moveTo>
                      <a:pt x="0" y="1"/>
                    </a:moveTo>
                    <a:lnTo>
                      <a:pt x="0" y="24770"/>
                    </a:lnTo>
                    <a:lnTo>
                      <a:pt x="24599" y="24770"/>
                    </a:lnTo>
                    <a:lnTo>
                      <a:pt x="2459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6" name="Google Shape;386;p28"/>
              <p:cNvSpPr/>
              <p:nvPr/>
            </p:nvSpPr>
            <p:spPr>
              <a:xfrm>
                <a:off x="2472875" y="2445525"/>
                <a:ext cx="615350" cy="619225"/>
              </a:xfrm>
              <a:custGeom>
                <a:avLst/>
                <a:gdLst/>
                <a:ahLst/>
                <a:cxnLst/>
                <a:rect l="l" t="t" r="r" b="b"/>
                <a:pathLst>
                  <a:path w="24614" h="24769" extrusionOk="0">
                    <a:moveTo>
                      <a:pt x="0" y="0"/>
                    </a:moveTo>
                    <a:lnTo>
                      <a:pt x="0" y="24769"/>
                    </a:lnTo>
                    <a:lnTo>
                      <a:pt x="24614" y="24769"/>
                    </a:lnTo>
                    <a:lnTo>
                      <a:pt x="2461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7" name="Google Shape;387;p28"/>
              <p:cNvSpPr/>
              <p:nvPr/>
            </p:nvSpPr>
            <p:spPr>
              <a:xfrm>
                <a:off x="3088600" y="4853375"/>
                <a:ext cx="614975" cy="619250"/>
              </a:xfrm>
              <a:custGeom>
                <a:avLst/>
                <a:gdLst/>
                <a:ahLst/>
                <a:cxnLst/>
                <a:rect l="l" t="t" r="r" b="b"/>
                <a:pathLst>
                  <a:path w="24599" h="24770" extrusionOk="0">
                    <a:moveTo>
                      <a:pt x="0" y="1"/>
                    </a:moveTo>
                    <a:lnTo>
                      <a:pt x="0" y="24769"/>
                    </a:lnTo>
                    <a:lnTo>
                      <a:pt x="24599" y="24769"/>
                    </a:lnTo>
                    <a:lnTo>
                      <a:pt x="2459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8" name="Google Shape;388;p28"/>
              <p:cNvSpPr/>
              <p:nvPr/>
            </p:nvSpPr>
            <p:spPr>
              <a:xfrm>
                <a:off x="3700075" y="4234150"/>
                <a:ext cx="619225" cy="619250"/>
              </a:xfrm>
              <a:custGeom>
                <a:avLst/>
                <a:gdLst/>
                <a:ahLst/>
                <a:cxnLst/>
                <a:rect l="l" t="t" r="r" b="b"/>
                <a:pathLst>
                  <a:path w="24769" h="24770" extrusionOk="0">
                    <a:moveTo>
                      <a:pt x="0" y="1"/>
                    </a:moveTo>
                    <a:lnTo>
                      <a:pt x="0" y="24770"/>
                    </a:lnTo>
                    <a:lnTo>
                      <a:pt x="24769" y="24770"/>
                    </a:lnTo>
                    <a:lnTo>
                      <a:pt x="2476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9" name="Google Shape;389;p28"/>
              <p:cNvSpPr/>
              <p:nvPr/>
            </p:nvSpPr>
            <p:spPr>
              <a:xfrm>
                <a:off x="2087850" y="3973225"/>
                <a:ext cx="640175" cy="584700"/>
              </a:xfrm>
              <a:custGeom>
                <a:avLst/>
                <a:gdLst/>
                <a:ahLst/>
                <a:cxnLst/>
                <a:rect l="l" t="t" r="r" b="b"/>
                <a:pathLst>
                  <a:path w="25607" h="23388" extrusionOk="0">
                    <a:moveTo>
                      <a:pt x="12786" y="0"/>
                    </a:moveTo>
                    <a:cubicBezTo>
                      <a:pt x="7418" y="0"/>
                      <a:pt x="2588" y="3720"/>
                      <a:pt x="1381" y="9182"/>
                    </a:cubicBezTo>
                    <a:cubicBezTo>
                      <a:pt x="0" y="15494"/>
                      <a:pt x="3986" y="21729"/>
                      <a:pt x="10299" y="23109"/>
                    </a:cubicBezTo>
                    <a:cubicBezTo>
                      <a:pt x="11148" y="23297"/>
                      <a:pt x="11996" y="23388"/>
                      <a:pt x="12831" y="23388"/>
                    </a:cubicBezTo>
                    <a:cubicBezTo>
                      <a:pt x="18189" y="23388"/>
                      <a:pt x="23019" y="19668"/>
                      <a:pt x="24226" y="14207"/>
                    </a:cubicBezTo>
                    <a:cubicBezTo>
                      <a:pt x="25607" y="7910"/>
                      <a:pt x="21621" y="1659"/>
                      <a:pt x="15324" y="279"/>
                    </a:cubicBezTo>
                    <a:cubicBezTo>
                      <a:pt x="14473" y="91"/>
                      <a:pt x="13623" y="0"/>
                      <a:pt x="1278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0" name="Google Shape;390;p28"/>
              <p:cNvSpPr/>
              <p:nvPr/>
            </p:nvSpPr>
            <p:spPr>
              <a:xfrm>
                <a:off x="3316975" y="3145975"/>
                <a:ext cx="642900" cy="584950"/>
              </a:xfrm>
              <a:custGeom>
                <a:avLst/>
                <a:gdLst/>
                <a:ahLst/>
                <a:cxnLst/>
                <a:rect l="l" t="t" r="r" b="b"/>
                <a:pathLst>
                  <a:path w="25716" h="23398" extrusionOk="0">
                    <a:moveTo>
                      <a:pt x="12840" y="1"/>
                    </a:moveTo>
                    <a:cubicBezTo>
                      <a:pt x="7545" y="1"/>
                      <a:pt x="2748" y="3629"/>
                      <a:pt x="1474" y="9019"/>
                    </a:cubicBezTo>
                    <a:cubicBezTo>
                      <a:pt x="1" y="15300"/>
                      <a:pt x="3894" y="21597"/>
                      <a:pt x="10175" y="23086"/>
                    </a:cubicBezTo>
                    <a:cubicBezTo>
                      <a:pt x="11073" y="23297"/>
                      <a:pt x="11971" y="23398"/>
                      <a:pt x="12856" y="23398"/>
                    </a:cubicBezTo>
                    <a:cubicBezTo>
                      <a:pt x="18158" y="23398"/>
                      <a:pt x="22966" y="19769"/>
                      <a:pt x="24242" y="14385"/>
                    </a:cubicBezTo>
                    <a:cubicBezTo>
                      <a:pt x="25715" y="8104"/>
                      <a:pt x="21823" y="1807"/>
                      <a:pt x="15541" y="318"/>
                    </a:cubicBezTo>
                    <a:cubicBezTo>
                      <a:pt x="14636" y="104"/>
                      <a:pt x="13731" y="1"/>
                      <a:pt x="1284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91" name="Google Shape;391;p28"/>
            <p:cNvGrpSpPr/>
            <p:nvPr/>
          </p:nvGrpSpPr>
          <p:grpSpPr>
            <a:xfrm flipH="1">
              <a:off x="-379478" y="1717813"/>
              <a:ext cx="1826152" cy="3425457"/>
              <a:chOff x="2087850" y="238125"/>
              <a:chExt cx="2790575" cy="5234500"/>
            </a:xfrm>
          </p:grpSpPr>
          <p:sp>
            <p:nvSpPr>
              <p:cNvPr id="392" name="Google Shape;392;p28"/>
              <p:cNvSpPr/>
              <p:nvPr/>
            </p:nvSpPr>
            <p:spPr>
              <a:xfrm>
                <a:off x="3708975" y="1210950"/>
                <a:ext cx="584750" cy="614975"/>
              </a:xfrm>
              <a:custGeom>
                <a:avLst/>
                <a:gdLst/>
                <a:ahLst/>
                <a:cxnLst/>
                <a:rect l="l" t="t" r="r" b="b"/>
                <a:pathLst>
                  <a:path w="23390" h="24599" extrusionOk="0">
                    <a:moveTo>
                      <a:pt x="1" y="1"/>
                    </a:moveTo>
                    <a:lnTo>
                      <a:pt x="1" y="24599"/>
                    </a:lnTo>
                    <a:cubicBezTo>
                      <a:pt x="13106" y="23932"/>
                      <a:pt x="23389" y="13122"/>
                      <a:pt x="2338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3" name="Google Shape;393;p28"/>
              <p:cNvSpPr/>
              <p:nvPr/>
            </p:nvSpPr>
            <p:spPr>
              <a:xfrm>
                <a:off x="3708975" y="626250"/>
                <a:ext cx="1169450" cy="584725"/>
              </a:xfrm>
              <a:custGeom>
                <a:avLst/>
                <a:gdLst/>
                <a:ahLst/>
                <a:cxnLst/>
                <a:rect l="l" t="t" r="r" b="b"/>
                <a:pathLst>
                  <a:path w="46778" h="23389" extrusionOk="0">
                    <a:moveTo>
                      <a:pt x="23389" y="0"/>
                    </a:moveTo>
                    <a:cubicBezTo>
                      <a:pt x="10470" y="0"/>
                      <a:pt x="1" y="10469"/>
                      <a:pt x="1" y="23389"/>
                    </a:cubicBezTo>
                    <a:lnTo>
                      <a:pt x="46778" y="23389"/>
                    </a:lnTo>
                    <a:cubicBezTo>
                      <a:pt x="46778" y="10469"/>
                      <a:pt x="36309" y="0"/>
                      <a:pt x="2338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4" name="Google Shape;394;p28"/>
              <p:cNvSpPr/>
              <p:nvPr/>
            </p:nvSpPr>
            <p:spPr>
              <a:xfrm>
                <a:off x="3061850" y="594825"/>
                <a:ext cx="647150" cy="616150"/>
              </a:xfrm>
              <a:custGeom>
                <a:avLst/>
                <a:gdLst/>
                <a:ahLst/>
                <a:cxnLst/>
                <a:rect l="l" t="t" r="r" b="b"/>
                <a:pathLst>
                  <a:path w="25886" h="24646" extrusionOk="0">
                    <a:moveTo>
                      <a:pt x="0" y="1"/>
                    </a:moveTo>
                    <a:cubicBezTo>
                      <a:pt x="0" y="13603"/>
                      <a:pt x="11028" y="24646"/>
                      <a:pt x="24629" y="24646"/>
                    </a:cubicBezTo>
                    <a:cubicBezTo>
                      <a:pt x="25048" y="24646"/>
                      <a:pt x="25467" y="24630"/>
                      <a:pt x="25886" y="24615"/>
                    </a:cubicBezTo>
                    <a:lnTo>
                      <a:pt x="2588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5" name="Google Shape;395;p28"/>
              <p:cNvSpPr/>
              <p:nvPr/>
            </p:nvSpPr>
            <p:spPr>
              <a:xfrm>
                <a:off x="3089775" y="1210950"/>
                <a:ext cx="619225" cy="614975"/>
              </a:xfrm>
              <a:custGeom>
                <a:avLst/>
                <a:gdLst/>
                <a:ahLst/>
                <a:cxnLst/>
                <a:rect l="l" t="t" r="r" b="b"/>
                <a:pathLst>
                  <a:path w="24769" h="24599" extrusionOk="0">
                    <a:moveTo>
                      <a:pt x="0" y="1"/>
                    </a:moveTo>
                    <a:lnTo>
                      <a:pt x="0" y="24599"/>
                    </a:lnTo>
                    <a:lnTo>
                      <a:pt x="24769" y="24599"/>
                    </a:lnTo>
                    <a:lnTo>
                      <a:pt x="2476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6" name="Google Shape;396;p28"/>
              <p:cNvSpPr/>
              <p:nvPr/>
            </p:nvSpPr>
            <p:spPr>
              <a:xfrm>
                <a:off x="2470550" y="1210950"/>
                <a:ext cx="619225" cy="614975"/>
              </a:xfrm>
              <a:custGeom>
                <a:avLst/>
                <a:gdLst/>
                <a:ahLst/>
                <a:cxnLst/>
                <a:rect l="l" t="t" r="r" b="b"/>
                <a:pathLst>
                  <a:path w="24769" h="24599" extrusionOk="0">
                    <a:moveTo>
                      <a:pt x="0" y="1"/>
                    </a:moveTo>
                    <a:lnTo>
                      <a:pt x="0" y="24599"/>
                    </a:lnTo>
                    <a:lnTo>
                      <a:pt x="24769" y="24599"/>
                    </a:lnTo>
                    <a:lnTo>
                      <a:pt x="2476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7" name="Google Shape;397;p28"/>
              <p:cNvSpPr/>
              <p:nvPr/>
            </p:nvSpPr>
            <p:spPr>
              <a:xfrm>
                <a:off x="3089775" y="1822425"/>
                <a:ext cx="619225" cy="619225"/>
              </a:xfrm>
              <a:custGeom>
                <a:avLst/>
                <a:gdLst/>
                <a:ahLst/>
                <a:cxnLst/>
                <a:rect l="l" t="t" r="r" b="b"/>
                <a:pathLst>
                  <a:path w="24769" h="24769" extrusionOk="0">
                    <a:moveTo>
                      <a:pt x="0" y="0"/>
                    </a:moveTo>
                    <a:lnTo>
                      <a:pt x="0" y="24769"/>
                    </a:lnTo>
                    <a:lnTo>
                      <a:pt x="24769" y="24769"/>
                    </a:lnTo>
                    <a:lnTo>
                      <a:pt x="2476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8" name="Google Shape;398;p28"/>
              <p:cNvSpPr/>
              <p:nvPr/>
            </p:nvSpPr>
            <p:spPr>
              <a:xfrm>
                <a:off x="3357700" y="238125"/>
                <a:ext cx="640175" cy="584700"/>
              </a:xfrm>
              <a:custGeom>
                <a:avLst/>
                <a:gdLst/>
                <a:ahLst/>
                <a:cxnLst/>
                <a:rect l="l" t="t" r="r" b="b"/>
                <a:pathLst>
                  <a:path w="25607" h="23388" extrusionOk="0">
                    <a:moveTo>
                      <a:pt x="12776" y="1"/>
                    </a:moveTo>
                    <a:cubicBezTo>
                      <a:pt x="7418" y="1"/>
                      <a:pt x="2588" y="3720"/>
                      <a:pt x="1380" y="9182"/>
                    </a:cubicBezTo>
                    <a:cubicBezTo>
                      <a:pt x="0" y="15479"/>
                      <a:pt x="3986" y="21729"/>
                      <a:pt x="10283" y="23109"/>
                    </a:cubicBezTo>
                    <a:cubicBezTo>
                      <a:pt x="11134" y="23298"/>
                      <a:pt x="11984" y="23388"/>
                      <a:pt x="12821" y="23388"/>
                    </a:cubicBezTo>
                    <a:cubicBezTo>
                      <a:pt x="18189" y="23388"/>
                      <a:pt x="23018" y="19668"/>
                      <a:pt x="24226" y="14207"/>
                    </a:cubicBezTo>
                    <a:cubicBezTo>
                      <a:pt x="25606" y="7894"/>
                      <a:pt x="21620" y="1660"/>
                      <a:pt x="15308" y="279"/>
                    </a:cubicBezTo>
                    <a:cubicBezTo>
                      <a:pt x="14459" y="91"/>
                      <a:pt x="13611" y="1"/>
                      <a:pt x="1277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9" name="Google Shape;399;p28"/>
              <p:cNvSpPr/>
              <p:nvPr/>
            </p:nvSpPr>
            <p:spPr>
              <a:xfrm>
                <a:off x="3088600" y="3649450"/>
                <a:ext cx="614975" cy="584725"/>
              </a:xfrm>
              <a:custGeom>
                <a:avLst/>
                <a:gdLst/>
                <a:ahLst/>
                <a:cxnLst/>
                <a:rect l="l" t="t" r="r" b="b"/>
                <a:pathLst>
                  <a:path w="24599" h="23389" extrusionOk="0">
                    <a:moveTo>
                      <a:pt x="0" y="0"/>
                    </a:moveTo>
                    <a:lnTo>
                      <a:pt x="0" y="23389"/>
                    </a:lnTo>
                    <a:lnTo>
                      <a:pt x="24599" y="23389"/>
                    </a:lnTo>
                    <a:cubicBezTo>
                      <a:pt x="23932" y="10283"/>
                      <a:pt x="13122" y="0"/>
                      <a:pt x="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0" name="Google Shape;400;p28"/>
              <p:cNvSpPr/>
              <p:nvPr/>
            </p:nvSpPr>
            <p:spPr>
              <a:xfrm>
                <a:off x="3088600" y="3064725"/>
                <a:ext cx="614975" cy="584750"/>
              </a:xfrm>
              <a:custGeom>
                <a:avLst/>
                <a:gdLst/>
                <a:ahLst/>
                <a:cxnLst/>
                <a:rect l="l" t="t" r="r" b="b"/>
                <a:pathLst>
                  <a:path w="24599" h="23390" extrusionOk="0">
                    <a:moveTo>
                      <a:pt x="0" y="1"/>
                    </a:moveTo>
                    <a:lnTo>
                      <a:pt x="0" y="23389"/>
                    </a:lnTo>
                    <a:cubicBezTo>
                      <a:pt x="13122" y="23389"/>
                      <a:pt x="23932" y="13106"/>
                      <a:pt x="2459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1" name="Google Shape;401;p28"/>
              <p:cNvSpPr/>
              <p:nvPr/>
            </p:nvSpPr>
            <p:spPr>
              <a:xfrm>
                <a:off x="3703550" y="2480400"/>
                <a:ext cx="615375" cy="584350"/>
              </a:xfrm>
              <a:custGeom>
                <a:avLst/>
                <a:gdLst/>
                <a:ahLst/>
                <a:cxnLst/>
                <a:rect l="l" t="t" r="r" b="b"/>
                <a:pathLst>
                  <a:path w="24615" h="23374" extrusionOk="0">
                    <a:moveTo>
                      <a:pt x="24614" y="1"/>
                    </a:moveTo>
                    <a:cubicBezTo>
                      <a:pt x="11493" y="1"/>
                      <a:pt x="668" y="10284"/>
                      <a:pt x="1" y="23374"/>
                    </a:cubicBezTo>
                    <a:lnTo>
                      <a:pt x="24614" y="23374"/>
                    </a:lnTo>
                    <a:lnTo>
                      <a:pt x="2461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2" name="Google Shape;402;p28"/>
              <p:cNvSpPr/>
              <p:nvPr/>
            </p:nvSpPr>
            <p:spPr>
              <a:xfrm>
                <a:off x="2503900" y="3064725"/>
                <a:ext cx="584725" cy="1169450"/>
              </a:xfrm>
              <a:custGeom>
                <a:avLst/>
                <a:gdLst/>
                <a:ahLst/>
                <a:cxnLst/>
                <a:rect l="l" t="t" r="r" b="b"/>
                <a:pathLst>
                  <a:path w="23389" h="46778" extrusionOk="0">
                    <a:moveTo>
                      <a:pt x="23388" y="1"/>
                    </a:moveTo>
                    <a:cubicBezTo>
                      <a:pt x="10469" y="1"/>
                      <a:pt x="0" y="10470"/>
                      <a:pt x="0" y="23389"/>
                    </a:cubicBezTo>
                    <a:cubicBezTo>
                      <a:pt x="0" y="36309"/>
                      <a:pt x="10469" y="46778"/>
                      <a:pt x="23388" y="46778"/>
                    </a:cubicBezTo>
                    <a:lnTo>
                      <a:pt x="233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3" name="Google Shape;403;p28"/>
              <p:cNvSpPr/>
              <p:nvPr/>
            </p:nvSpPr>
            <p:spPr>
              <a:xfrm>
                <a:off x="2472475" y="4234150"/>
                <a:ext cx="616150" cy="647175"/>
              </a:xfrm>
              <a:custGeom>
                <a:avLst/>
                <a:gdLst/>
                <a:ahLst/>
                <a:cxnLst/>
                <a:rect l="l" t="t" r="r" b="b"/>
                <a:pathLst>
                  <a:path w="24646" h="25887" extrusionOk="0">
                    <a:moveTo>
                      <a:pt x="1" y="1"/>
                    </a:moveTo>
                    <a:lnTo>
                      <a:pt x="1" y="25886"/>
                    </a:lnTo>
                    <a:cubicBezTo>
                      <a:pt x="13603" y="25886"/>
                      <a:pt x="24630" y="14859"/>
                      <a:pt x="24645" y="1257"/>
                    </a:cubicBezTo>
                    <a:cubicBezTo>
                      <a:pt x="24645" y="838"/>
                      <a:pt x="24630" y="420"/>
                      <a:pt x="2461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4" name="Google Shape;404;p28"/>
              <p:cNvSpPr/>
              <p:nvPr/>
            </p:nvSpPr>
            <p:spPr>
              <a:xfrm>
                <a:off x="3088600" y="4234150"/>
                <a:ext cx="614975" cy="619250"/>
              </a:xfrm>
              <a:custGeom>
                <a:avLst/>
                <a:gdLst/>
                <a:ahLst/>
                <a:cxnLst/>
                <a:rect l="l" t="t" r="r" b="b"/>
                <a:pathLst>
                  <a:path w="24599" h="24770" extrusionOk="0">
                    <a:moveTo>
                      <a:pt x="0" y="1"/>
                    </a:moveTo>
                    <a:lnTo>
                      <a:pt x="0" y="24770"/>
                    </a:lnTo>
                    <a:lnTo>
                      <a:pt x="24599" y="24770"/>
                    </a:lnTo>
                    <a:lnTo>
                      <a:pt x="2459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5" name="Google Shape;405;p28"/>
              <p:cNvSpPr/>
              <p:nvPr/>
            </p:nvSpPr>
            <p:spPr>
              <a:xfrm>
                <a:off x="2472875" y="2445525"/>
                <a:ext cx="615350" cy="619225"/>
              </a:xfrm>
              <a:custGeom>
                <a:avLst/>
                <a:gdLst/>
                <a:ahLst/>
                <a:cxnLst/>
                <a:rect l="l" t="t" r="r" b="b"/>
                <a:pathLst>
                  <a:path w="24614" h="24769" extrusionOk="0">
                    <a:moveTo>
                      <a:pt x="0" y="0"/>
                    </a:moveTo>
                    <a:lnTo>
                      <a:pt x="0" y="24769"/>
                    </a:lnTo>
                    <a:lnTo>
                      <a:pt x="24614" y="24769"/>
                    </a:lnTo>
                    <a:lnTo>
                      <a:pt x="2461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6" name="Google Shape;406;p28"/>
              <p:cNvSpPr/>
              <p:nvPr/>
            </p:nvSpPr>
            <p:spPr>
              <a:xfrm>
                <a:off x="3088600" y="4853375"/>
                <a:ext cx="614975" cy="619250"/>
              </a:xfrm>
              <a:custGeom>
                <a:avLst/>
                <a:gdLst/>
                <a:ahLst/>
                <a:cxnLst/>
                <a:rect l="l" t="t" r="r" b="b"/>
                <a:pathLst>
                  <a:path w="24599" h="24770" extrusionOk="0">
                    <a:moveTo>
                      <a:pt x="0" y="1"/>
                    </a:moveTo>
                    <a:lnTo>
                      <a:pt x="0" y="24769"/>
                    </a:lnTo>
                    <a:lnTo>
                      <a:pt x="24599" y="24769"/>
                    </a:lnTo>
                    <a:lnTo>
                      <a:pt x="2459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7" name="Google Shape;407;p28"/>
              <p:cNvSpPr/>
              <p:nvPr/>
            </p:nvSpPr>
            <p:spPr>
              <a:xfrm>
                <a:off x="3700075" y="4234150"/>
                <a:ext cx="619225" cy="619250"/>
              </a:xfrm>
              <a:custGeom>
                <a:avLst/>
                <a:gdLst/>
                <a:ahLst/>
                <a:cxnLst/>
                <a:rect l="l" t="t" r="r" b="b"/>
                <a:pathLst>
                  <a:path w="24769" h="24770" extrusionOk="0">
                    <a:moveTo>
                      <a:pt x="0" y="1"/>
                    </a:moveTo>
                    <a:lnTo>
                      <a:pt x="0" y="24770"/>
                    </a:lnTo>
                    <a:lnTo>
                      <a:pt x="24769" y="24770"/>
                    </a:lnTo>
                    <a:lnTo>
                      <a:pt x="2476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8" name="Google Shape;408;p28"/>
              <p:cNvSpPr/>
              <p:nvPr/>
            </p:nvSpPr>
            <p:spPr>
              <a:xfrm>
                <a:off x="2087850" y="3973225"/>
                <a:ext cx="640175" cy="584700"/>
              </a:xfrm>
              <a:custGeom>
                <a:avLst/>
                <a:gdLst/>
                <a:ahLst/>
                <a:cxnLst/>
                <a:rect l="l" t="t" r="r" b="b"/>
                <a:pathLst>
                  <a:path w="25607" h="23388" extrusionOk="0">
                    <a:moveTo>
                      <a:pt x="12786" y="0"/>
                    </a:moveTo>
                    <a:cubicBezTo>
                      <a:pt x="7418" y="0"/>
                      <a:pt x="2588" y="3720"/>
                      <a:pt x="1381" y="9182"/>
                    </a:cubicBezTo>
                    <a:cubicBezTo>
                      <a:pt x="0" y="15494"/>
                      <a:pt x="3986" y="21729"/>
                      <a:pt x="10299" y="23109"/>
                    </a:cubicBezTo>
                    <a:cubicBezTo>
                      <a:pt x="11148" y="23297"/>
                      <a:pt x="11996" y="23388"/>
                      <a:pt x="12831" y="23388"/>
                    </a:cubicBezTo>
                    <a:cubicBezTo>
                      <a:pt x="18189" y="23388"/>
                      <a:pt x="23019" y="19668"/>
                      <a:pt x="24226" y="14207"/>
                    </a:cubicBezTo>
                    <a:cubicBezTo>
                      <a:pt x="25607" y="7910"/>
                      <a:pt x="21621" y="1659"/>
                      <a:pt x="15324" y="279"/>
                    </a:cubicBezTo>
                    <a:cubicBezTo>
                      <a:pt x="14473" y="91"/>
                      <a:pt x="13623" y="0"/>
                      <a:pt x="1278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9" name="Google Shape;409;p28"/>
              <p:cNvSpPr/>
              <p:nvPr/>
            </p:nvSpPr>
            <p:spPr>
              <a:xfrm>
                <a:off x="3316975" y="3145975"/>
                <a:ext cx="642900" cy="584950"/>
              </a:xfrm>
              <a:custGeom>
                <a:avLst/>
                <a:gdLst/>
                <a:ahLst/>
                <a:cxnLst/>
                <a:rect l="l" t="t" r="r" b="b"/>
                <a:pathLst>
                  <a:path w="25716" h="23398" extrusionOk="0">
                    <a:moveTo>
                      <a:pt x="12840" y="1"/>
                    </a:moveTo>
                    <a:cubicBezTo>
                      <a:pt x="7545" y="1"/>
                      <a:pt x="2748" y="3629"/>
                      <a:pt x="1474" y="9019"/>
                    </a:cubicBezTo>
                    <a:cubicBezTo>
                      <a:pt x="1" y="15300"/>
                      <a:pt x="3894" y="21597"/>
                      <a:pt x="10175" y="23086"/>
                    </a:cubicBezTo>
                    <a:cubicBezTo>
                      <a:pt x="11073" y="23297"/>
                      <a:pt x="11971" y="23398"/>
                      <a:pt x="12856" y="23398"/>
                    </a:cubicBezTo>
                    <a:cubicBezTo>
                      <a:pt x="18158" y="23398"/>
                      <a:pt x="22966" y="19769"/>
                      <a:pt x="24242" y="14385"/>
                    </a:cubicBezTo>
                    <a:cubicBezTo>
                      <a:pt x="25715" y="8104"/>
                      <a:pt x="21823" y="1807"/>
                      <a:pt x="15541" y="318"/>
                    </a:cubicBezTo>
                    <a:cubicBezTo>
                      <a:pt x="14636" y="104"/>
                      <a:pt x="13731" y="1"/>
                      <a:pt x="1284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29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10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12" name="Google Shape;412;p29"/>
          <p:cNvSpPr txBox="1">
            <a:spLocks noGrp="1"/>
          </p:cNvSpPr>
          <p:nvPr>
            <p:ph type="body" idx="1"/>
          </p:nvPr>
        </p:nvSpPr>
        <p:spPr>
          <a:xfrm>
            <a:off x="720000" y="2373900"/>
            <a:ext cx="3999900" cy="20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Light"/>
              <a:buChar char="●"/>
              <a:defRPr sz="1400"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30480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Light"/>
              <a:buChar char="○"/>
              <a:defRPr sz="1200"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lvl="2" indent="-30480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Light"/>
              <a:buChar char="■"/>
              <a:defRPr sz="1200"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lvl="3" indent="-30480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Light"/>
              <a:buChar char="●"/>
              <a:defRPr sz="1200"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lvl="4" indent="-30480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Light"/>
              <a:buChar char="○"/>
              <a:defRPr sz="1200"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lvl="5" indent="-30480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Light"/>
              <a:buChar char="■"/>
              <a:defRPr sz="1200"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lvl="6" indent="-30480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Light"/>
              <a:buChar char="●"/>
              <a:defRPr sz="1200"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lvl="7" indent="-30480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Light"/>
              <a:buChar char="○"/>
              <a:defRPr sz="1200"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lvl="8" indent="-30480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Roboto Light"/>
              <a:buChar char="■"/>
              <a:defRPr sz="1200"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  <p:sp>
        <p:nvSpPr>
          <p:cNvPr id="413" name="Google Shape;413;p29"/>
          <p:cNvSpPr txBox="1">
            <a:spLocks noGrp="1"/>
          </p:cNvSpPr>
          <p:nvPr>
            <p:ph type="body" idx="2"/>
          </p:nvPr>
        </p:nvSpPr>
        <p:spPr>
          <a:xfrm>
            <a:off x="4719900" y="2373900"/>
            <a:ext cx="3999900" cy="20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Light"/>
              <a:buChar char="●"/>
              <a:defRPr sz="1400"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30480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Light"/>
              <a:buChar char="○"/>
              <a:defRPr sz="1200"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lvl="2" indent="-30480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Light"/>
              <a:buChar char="■"/>
              <a:defRPr sz="1200"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lvl="3" indent="-30480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Light"/>
              <a:buChar char="●"/>
              <a:defRPr sz="1200"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lvl="4" indent="-30480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Light"/>
              <a:buChar char="○"/>
              <a:defRPr sz="1200"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lvl="5" indent="-30480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Light"/>
              <a:buChar char="■"/>
              <a:defRPr sz="1200"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lvl="6" indent="-30480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Light"/>
              <a:buChar char="●"/>
              <a:defRPr sz="1200"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lvl="7" indent="-30480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Light"/>
              <a:buChar char="○"/>
              <a:defRPr sz="1200"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lvl="8" indent="-30480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Roboto Light"/>
              <a:buChar char="■"/>
              <a:defRPr sz="1200"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  <p:sp>
        <p:nvSpPr>
          <p:cNvPr id="414" name="Google Shape;414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15" name="Google Shape;415;p29"/>
          <p:cNvSpPr txBox="1">
            <a:spLocks noGrp="1"/>
          </p:cNvSpPr>
          <p:nvPr>
            <p:ph type="subTitle" idx="3"/>
          </p:nvPr>
        </p:nvSpPr>
        <p:spPr>
          <a:xfrm>
            <a:off x="720000" y="1893900"/>
            <a:ext cx="3999900" cy="4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/>
            </a:lvl1pPr>
            <a:lvl2pPr lvl="1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2pPr>
            <a:lvl3pPr lvl="2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3pPr>
            <a:lvl4pPr lvl="3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4pPr>
            <a:lvl5pPr lvl="4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5pPr>
            <a:lvl6pPr lvl="5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6pPr>
            <a:lvl7pPr lvl="6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7pPr>
            <a:lvl8pPr lvl="7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8pPr>
            <a:lvl9pPr lvl="8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b="1"/>
            </a:lvl9pPr>
          </a:lstStyle>
          <a:p>
            <a:endParaRPr/>
          </a:p>
        </p:txBody>
      </p:sp>
      <p:sp>
        <p:nvSpPr>
          <p:cNvPr id="416" name="Google Shape;416;p29"/>
          <p:cNvSpPr txBox="1">
            <a:spLocks noGrp="1"/>
          </p:cNvSpPr>
          <p:nvPr>
            <p:ph type="subTitle" idx="4"/>
          </p:nvPr>
        </p:nvSpPr>
        <p:spPr>
          <a:xfrm>
            <a:off x="4719900" y="1893900"/>
            <a:ext cx="3999900" cy="4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/>
            </a:lvl1pPr>
            <a:lvl2pPr lvl="1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2pPr>
            <a:lvl3pPr lvl="2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3pPr>
            <a:lvl4pPr lvl="3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4pPr>
            <a:lvl5pPr lvl="4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5pPr>
            <a:lvl6pPr lvl="5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6pPr>
            <a:lvl7pPr lvl="6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7pPr>
            <a:lvl8pPr lvl="7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8pPr>
            <a:lvl9pPr lvl="8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b="1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30"/>
          <p:cNvSpPr txBox="1">
            <a:spLocks noGrp="1"/>
          </p:cNvSpPr>
          <p:nvPr>
            <p:ph type="title"/>
          </p:nvPr>
        </p:nvSpPr>
        <p:spPr>
          <a:xfrm>
            <a:off x="713225" y="5400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19" name="Google Shape;419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3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109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22" name="Google Shape;422;p31"/>
          <p:cNvSpPr txBox="1">
            <a:spLocks noGrp="1"/>
          </p:cNvSpPr>
          <p:nvPr>
            <p:ph type="body" idx="1"/>
          </p:nvPr>
        </p:nvSpPr>
        <p:spPr>
          <a:xfrm>
            <a:off x="5664450" y="13740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23" name="Google Shape;423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4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10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4"/>
          <p:cNvSpPr txBox="1">
            <a:spLocks noGrp="1"/>
          </p:cNvSpPr>
          <p:nvPr>
            <p:ph type="body" idx="1"/>
          </p:nvPr>
        </p:nvSpPr>
        <p:spPr>
          <a:xfrm>
            <a:off x="1590075" y="1112700"/>
            <a:ext cx="6882300" cy="3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6" name="Google Shape;46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47" name="Google Shape;47;p4"/>
          <p:cNvGrpSpPr/>
          <p:nvPr/>
        </p:nvGrpSpPr>
        <p:grpSpPr>
          <a:xfrm>
            <a:off x="-379478" y="-32978"/>
            <a:ext cx="1833984" cy="5176248"/>
            <a:chOff x="-379478" y="-32978"/>
            <a:chExt cx="1833984" cy="5176248"/>
          </a:xfrm>
        </p:grpSpPr>
        <p:grpSp>
          <p:nvGrpSpPr>
            <p:cNvPr id="48" name="Google Shape;48;p4"/>
            <p:cNvGrpSpPr/>
            <p:nvPr/>
          </p:nvGrpSpPr>
          <p:grpSpPr>
            <a:xfrm flipH="1">
              <a:off x="-5755" y="-32978"/>
              <a:ext cx="1460261" cy="1980934"/>
              <a:chOff x="2087850" y="2445525"/>
              <a:chExt cx="2231450" cy="3027100"/>
            </a:xfrm>
          </p:grpSpPr>
          <p:sp>
            <p:nvSpPr>
              <p:cNvPr id="49" name="Google Shape;49;p4"/>
              <p:cNvSpPr/>
              <p:nvPr/>
            </p:nvSpPr>
            <p:spPr>
              <a:xfrm>
                <a:off x="3088600" y="3649450"/>
                <a:ext cx="614975" cy="584725"/>
              </a:xfrm>
              <a:custGeom>
                <a:avLst/>
                <a:gdLst/>
                <a:ahLst/>
                <a:cxnLst/>
                <a:rect l="l" t="t" r="r" b="b"/>
                <a:pathLst>
                  <a:path w="24599" h="23389" extrusionOk="0">
                    <a:moveTo>
                      <a:pt x="0" y="0"/>
                    </a:moveTo>
                    <a:lnTo>
                      <a:pt x="0" y="23389"/>
                    </a:lnTo>
                    <a:lnTo>
                      <a:pt x="24599" y="23389"/>
                    </a:lnTo>
                    <a:cubicBezTo>
                      <a:pt x="23932" y="10283"/>
                      <a:pt x="13122" y="0"/>
                      <a:pt x="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" name="Google Shape;50;p4"/>
              <p:cNvSpPr/>
              <p:nvPr/>
            </p:nvSpPr>
            <p:spPr>
              <a:xfrm>
                <a:off x="3088600" y="3064725"/>
                <a:ext cx="614975" cy="584750"/>
              </a:xfrm>
              <a:custGeom>
                <a:avLst/>
                <a:gdLst/>
                <a:ahLst/>
                <a:cxnLst/>
                <a:rect l="l" t="t" r="r" b="b"/>
                <a:pathLst>
                  <a:path w="24599" h="23390" extrusionOk="0">
                    <a:moveTo>
                      <a:pt x="0" y="1"/>
                    </a:moveTo>
                    <a:lnTo>
                      <a:pt x="0" y="23389"/>
                    </a:lnTo>
                    <a:cubicBezTo>
                      <a:pt x="13122" y="23389"/>
                      <a:pt x="23932" y="13106"/>
                      <a:pt x="2459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" name="Google Shape;51;p4"/>
              <p:cNvSpPr/>
              <p:nvPr/>
            </p:nvSpPr>
            <p:spPr>
              <a:xfrm>
                <a:off x="3703550" y="2480400"/>
                <a:ext cx="615375" cy="584350"/>
              </a:xfrm>
              <a:custGeom>
                <a:avLst/>
                <a:gdLst/>
                <a:ahLst/>
                <a:cxnLst/>
                <a:rect l="l" t="t" r="r" b="b"/>
                <a:pathLst>
                  <a:path w="24615" h="23374" extrusionOk="0">
                    <a:moveTo>
                      <a:pt x="24614" y="1"/>
                    </a:moveTo>
                    <a:cubicBezTo>
                      <a:pt x="11493" y="1"/>
                      <a:pt x="668" y="10284"/>
                      <a:pt x="1" y="23374"/>
                    </a:cubicBezTo>
                    <a:lnTo>
                      <a:pt x="24614" y="23374"/>
                    </a:lnTo>
                    <a:lnTo>
                      <a:pt x="2461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" name="Google Shape;52;p4"/>
              <p:cNvSpPr/>
              <p:nvPr/>
            </p:nvSpPr>
            <p:spPr>
              <a:xfrm>
                <a:off x="2503900" y="3064725"/>
                <a:ext cx="584725" cy="1169450"/>
              </a:xfrm>
              <a:custGeom>
                <a:avLst/>
                <a:gdLst/>
                <a:ahLst/>
                <a:cxnLst/>
                <a:rect l="l" t="t" r="r" b="b"/>
                <a:pathLst>
                  <a:path w="23389" h="46778" extrusionOk="0">
                    <a:moveTo>
                      <a:pt x="23388" y="1"/>
                    </a:moveTo>
                    <a:cubicBezTo>
                      <a:pt x="10469" y="1"/>
                      <a:pt x="0" y="10470"/>
                      <a:pt x="0" y="23389"/>
                    </a:cubicBezTo>
                    <a:cubicBezTo>
                      <a:pt x="0" y="36309"/>
                      <a:pt x="10469" y="46778"/>
                      <a:pt x="23388" y="46778"/>
                    </a:cubicBezTo>
                    <a:lnTo>
                      <a:pt x="233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" name="Google Shape;53;p4"/>
              <p:cNvSpPr/>
              <p:nvPr/>
            </p:nvSpPr>
            <p:spPr>
              <a:xfrm>
                <a:off x="2472475" y="4234150"/>
                <a:ext cx="616150" cy="647175"/>
              </a:xfrm>
              <a:custGeom>
                <a:avLst/>
                <a:gdLst/>
                <a:ahLst/>
                <a:cxnLst/>
                <a:rect l="l" t="t" r="r" b="b"/>
                <a:pathLst>
                  <a:path w="24646" h="25887" extrusionOk="0">
                    <a:moveTo>
                      <a:pt x="1" y="1"/>
                    </a:moveTo>
                    <a:lnTo>
                      <a:pt x="1" y="25886"/>
                    </a:lnTo>
                    <a:cubicBezTo>
                      <a:pt x="13603" y="25886"/>
                      <a:pt x="24630" y="14859"/>
                      <a:pt x="24645" y="1257"/>
                    </a:cubicBezTo>
                    <a:cubicBezTo>
                      <a:pt x="24645" y="838"/>
                      <a:pt x="24630" y="420"/>
                      <a:pt x="2461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" name="Google Shape;54;p4"/>
              <p:cNvSpPr/>
              <p:nvPr/>
            </p:nvSpPr>
            <p:spPr>
              <a:xfrm>
                <a:off x="3088600" y="4234150"/>
                <a:ext cx="614975" cy="619250"/>
              </a:xfrm>
              <a:custGeom>
                <a:avLst/>
                <a:gdLst/>
                <a:ahLst/>
                <a:cxnLst/>
                <a:rect l="l" t="t" r="r" b="b"/>
                <a:pathLst>
                  <a:path w="24599" h="24770" extrusionOk="0">
                    <a:moveTo>
                      <a:pt x="0" y="1"/>
                    </a:moveTo>
                    <a:lnTo>
                      <a:pt x="0" y="24770"/>
                    </a:lnTo>
                    <a:lnTo>
                      <a:pt x="24599" y="24770"/>
                    </a:lnTo>
                    <a:lnTo>
                      <a:pt x="2459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" name="Google Shape;55;p4"/>
              <p:cNvSpPr/>
              <p:nvPr/>
            </p:nvSpPr>
            <p:spPr>
              <a:xfrm>
                <a:off x="2472875" y="2445525"/>
                <a:ext cx="615350" cy="619225"/>
              </a:xfrm>
              <a:custGeom>
                <a:avLst/>
                <a:gdLst/>
                <a:ahLst/>
                <a:cxnLst/>
                <a:rect l="l" t="t" r="r" b="b"/>
                <a:pathLst>
                  <a:path w="24614" h="24769" extrusionOk="0">
                    <a:moveTo>
                      <a:pt x="0" y="0"/>
                    </a:moveTo>
                    <a:lnTo>
                      <a:pt x="0" y="24769"/>
                    </a:lnTo>
                    <a:lnTo>
                      <a:pt x="24614" y="24769"/>
                    </a:lnTo>
                    <a:lnTo>
                      <a:pt x="2461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" name="Google Shape;56;p4"/>
              <p:cNvSpPr/>
              <p:nvPr/>
            </p:nvSpPr>
            <p:spPr>
              <a:xfrm>
                <a:off x="3088600" y="4853375"/>
                <a:ext cx="614975" cy="619250"/>
              </a:xfrm>
              <a:custGeom>
                <a:avLst/>
                <a:gdLst/>
                <a:ahLst/>
                <a:cxnLst/>
                <a:rect l="l" t="t" r="r" b="b"/>
                <a:pathLst>
                  <a:path w="24599" h="24770" extrusionOk="0">
                    <a:moveTo>
                      <a:pt x="0" y="1"/>
                    </a:moveTo>
                    <a:lnTo>
                      <a:pt x="0" y="24769"/>
                    </a:lnTo>
                    <a:lnTo>
                      <a:pt x="24599" y="24769"/>
                    </a:lnTo>
                    <a:lnTo>
                      <a:pt x="2459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" name="Google Shape;57;p4"/>
              <p:cNvSpPr/>
              <p:nvPr/>
            </p:nvSpPr>
            <p:spPr>
              <a:xfrm>
                <a:off x="3700075" y="4234150"/>
                <a:ext cx="619225" cy="619250"/>
              </a:xfrm>
              <a:custGeom>
                <a:avLst/>
                <a:gdLst/>
                <a:ahLst/>
                <a:cxnLst/>
                <a:rect l="l" t="t" r="r" b="b"/>
                <a:pathLst>
                  <a:path w="24769" h="24770" extrusionOk="0">
                    <a:moveTo>
                      <a:pt x="0" y="1"/>
                    </a:moveTo>
                    <a:lnTo>
                      <a:pt x="0" y="24770"/>
                    </a:lnTo>
                    <a:lnTo>
                      <a:pt x="24769" y="24770"/>
                    </a:lnTo>
                    <a:lnTo>
                      <a:pt x="2476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" name="Google Shape;58;p4"/>
              <p:cNvSpPr/>
              <p:nvPr/>
            </p:nvSpPr>
            <p:spPr>
              <a:xfrm>
                <a:off x="2087850" y="3973225"/>
                <a:ext cx="640175" cy="584700"/>
              </a:xfrm>
              <a:custGeom>
                <a:avLst/>
                <a:gdLst/>
                <a:ahLst/>
                <a:cxnLst/>
                <a:rect l="l" t="t" r="r" b="b"/>
                <a:pathLst>
                  <a:path w="25607" h="23388" extrusionOk="0">
                    <a:moveTo>
                      <a:pt x="12786" y="0"/>
                    </a:moveTo>
                    <a:cubicBezTo>
                      <a:pt x="7418" y="0"/>
                      <a:pt x="2588" y="3720"/>
                      <a:pt x="1381" y="9182"/>
                    </a:cubicBezTo>
                    <a:cubicBezTo>
                      <a:pt x="0" y="15494"/>
                      <a:pt x="3986" y="21729"/>
                      <a:pt x="10299" y="23109"/>
                    </a:cubicBezTo>
                    <a:cubicBezTo>
                      <a:pt x="11148" y="23297"/>
                      <a:pt x="11996" y="23388"/>
                      <a:pt x="12831" y="23388"/>
                    </a:cubicBezTo>
                    <a:cubicBezTo>
                      <a:pt x="18189" y="23388"/>
                      <a:pt x="23019" y="19668"/>
                      <a:pt x="24226" y="14207"/>
                    </a:cubicBezTo>
                    <a:cubicBezTo>
                      <a:pt x="25607" y="7910"/>
                      <a:pt x="21621" y="1659"/>
                      <a:pt x="15324" y="279"/>
                    </a:cubicBezTo>
                    <a:cubicBezTo>
                      <a:pt x="14473" y="91"/>
                      <a:pt x="13623" y="0"/>
                      <a:pt x="1278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" name="Google Shape;59;p4"/>
              <p:cNvSpPr/>
              <p:nvPr/>
            </p:nvSpPr>
            <p:spPr>
              <a:xfrm>
                <a:off x="3316975" y="3145975"/>
                <a:ext cx="642900" cy="584950"/>
              </a:xfrm>
              <a:custGeom>
                <a:avLst/>
                <a:gdLst/>
                <a:ahLst/>
                <a:cxnLst/>
                <a:rect l="l" t="t" r="r" b="b"/>
                <a:pathLst>
                  <a:path w="25716" h="23398" extrusionOk="0">
                    <a:moveTo>
                      <a:pt x="12840" y="1"/>
                    </a:moveTo>
                    <a:cubicBezTo>
                      <a:pt x="7545" y="1"/>
                      <a:pt x="2748" y="3629"/>
                      <a:pt x="1474" y="9019"/>
                    </a:cubicBezTo>
                    <a:cubicBezTo>
                      <a:pt x="1" y="15300"/>
                      <a:pt x="3894" y="21597"/>
                      <a:pt x="10175" y="23086"/>
                    </a:cubicBezTo>
                    <a:cubicBezTo>
                      <a:pt x="11073" y="23297"/>
                      <a:pt x="11971" y="23398"/>
                      <a:pt x="12856" y="23398"/>
                    </a:cubicBezTo>
                    <a:cubicBezTo>
                      <a:pt x="18158" y="23398"/>
                      <a:pt x="22966" y="19769"/>
                      <a:pt x="24242" y="14385"/>
                    </a:cubicBezTo>
                    <a:cubicBezTo>
                      <a:pt x="25715" y="8104"/>
                      <a:pt x="21823" y="1807"/>
                      <a:pt x="15541" y="318"/>
                    </a:cubicBezTo>
                    <a:cubicBezTo>
                      <a:pt x="14636" y="104"/>
                      <a:pt x="13731" y="1"/>
                      <a:pt x="1284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0" name="Google Shape;60;p4"/>
            <p:cNvGrpSpPr/>
            <p:nvPr/>
          </p:nvGrpSpPr>
          <p:grpSpPr>
            <a:xfrm flipH="1">
              <a:off x="-379478" y="1717813"/>
              <a:ext cx="1826152" cy="3425457"/>
              <a:chOff x="2087850" y="238125"/>
              <a:chExt cx="2790575" cy="5234500"/>
            </a:xfrm>
          </p:grpSpPr>
          <p:sp>
            <p:nvSpPr>
              <p:cNvPr id="61" name="Google Shape;61;p4"/>
              <p:cNvSpPr/>
              <p:nvPr/>
            </p:nvSpPr>
            <p:spPr>
              <a:xfrm>
                <a:off x="3708975" y="1210950"/>
                <a:ext cx="584750" cy="614975"/>
              </a:xfrm>
              <a:custGeom>
                <a:avLst/>
                <a:gdLst/>
                <a:ahLst/>
                <a:cxnLst/>
                <a:rect l="l" t="t" r="r" b="b"/>
                <a:pathLst>
                  <a:path w="23390" h="24599" extrusionOk="0">
                    <a:moveTo>
                      <a:pt x="1" y="1"/>
                    </a:moveTo>
                    <a:lnTo>
                      <a:pt x="1" y="24599"/>
                    </a:lnTo>
                    <a:cubicBezTo>
                      <a:pt x="13106" y="23932"/>
                      <a:pt x="23389" y="13122"/>
                      <a:pt x="2338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" name="Google Shape;62;p4"/>
              <p:cNvSpPr/>
              <p:nvPr/>
            </p:nvSpPr>
            <p:spPr>
              <a:xfrm>
                <a:off x="3708975" y="626250"/>
                <a:ext cx="1169450" cy="584725"/>
              </a:xfrm>
              <a:custGeom>
                <a:avLst/>
                <a:gdLst/>
                <a:ahLst/>
                <a:cxnLst/>
                <a:rect l="l" t="t" r="r" b="b"/>
                <a:pathLst>
                  <a:path w="46778" h="23389" extrusionOk="0">
                    <a:moveTo>
                      <a:pt x="23389" y="0"/>
                    </a:moveTo>
                    <a:cubicBezTo>
                      <a:pt x="10470" y="0"/>
                      <a:pt x="1" y="10469"/>
                      <a:pt x="1" y="23389"/>
                    </a:cubicBezTo>
                    <a:lnTo>
                      <a:pt x="46778" y="23389"/>
                    </a:lnTo>
                    <a:cubicBezTo>
                      <a:pt x="46778" y="10469"/>
                      <a:pt x="36309" y="0"/>
                      <a:pt x="2338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" name="Google Shape;63;p4"/>
              <p:cNvSpPr/>
              <p:nvPr/>
            </p:nvSpPr>
            <p:spPr>
              <a:xfrm>
                <a:off x="3061850" y="594825"/>
                <a:ext cx="647150" cy="616150"/>
              </a:xfrm>
              <a:custGeom>
                <a:avLst/>
                <a:gdLst/>
                <a:ahLst/>
                <a:cxnLst/>
                <a:rect l="l" t="t" r="r" b="b"/>
                <a:pathLst>
                  <a:path w="25886" h="24646" extrusionOk="0">
                    <a:moveTo>
                      <a:pt x="0" y="1"/>
                    </a:moveTo>
                    <a:cubicBezTo>
                      <a:pt x="0" y="13603"/>
                      <a:pt x="11028" y="24646"/>
                      <a:pt x="24629" y="24646"/>
                    </a:cubicBezTo>
                    <a:cubicBezTo>
                      <a:pt x="25048" y="24646"/>
                      <a:pt x="25467" y="24630"/>
                      <a:pt x="25886" y="24615"/>
                    </a:cubicBezTo>
                    <a:lnTo>
                      <a:pt x="2588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" name="Google Shape;64;p4"/>
              <p:cNvSpPr/>
              <p:nvPr/>
            </p:nvSpPr>
            <p:spPr>
              <a:xfrm>
                <a:off x="3089775" y="1210950"/>
                <a:ext cx="619225" cy="614975"/>
              </a:xfrm>
              <a:custGeom>
                <a:avLst/>
                <a:gdLst/>
                <a:ahLst/>
                <a:cxnLst/>
                <a:rect l="l" t="t" r="r" b="b"/>
                <a:pathLst>
                  <a:path w="24769" h="24599" extrusionOk="0">
                    <a:moveTo>
                      <a:pt x="0" y="1"/>
                    </a:moveTo>
                    <a:lnTo>
                      <a:pt x="0" y="24599"/>
                    </a:lnTo>
                    <a:lnTo>
                      <a:pt x="24769" y="24599"/>
                    </a:lnTo>
                    <a:lnTo>
                      <a:pt x="2476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" name="Google Shape;65;p4"/>
              <p:cNvSpPr/>
              <p:nvPr/>
            </p:nvSpPr>
            <p:spPr>
              <a:xfrm>
                <a:off x="2470550" y="1210950"/>
                <a:ext cx="619225" cy="614975"/>
              </a:xfrm>
              <a:custGeom>
                <a:avLst/>
                <a:gdLst/>
                <a:ahLst/>
                <a:cxnLst/>
                <a:rect l="l" t="t" r="r" b="b"/>
                <a:pathLst>
                  <a:path w="24769" h="24599" extrusionOk="0">
                    <a:moveTo>
                      <a:pt x="0" y="1"/>
                    </a:moveTo>
                    <a:lnTo>
                      <a:pt x="0" y="24599"/>
                    </a:lnTo>
                    <a:lnTo>
                      <a:pt x="24769" y="24599"/>
                    </a:lnTo>
                    <a:lnTo>
                      <a:pt x="2476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" name="Google Shape;66;p4"/>
              <p:cNvSpPr/>
              <p:nvPr/>
            </p:nvSpPr>
            <p:spPr>
              <a:xfrm>
                <a:off x="3089775" y="1822425"/>
                <a:ext cx="619225" cy="619225"/>
              </a:xfrm>
              <a:custGeom>
                <a:avLst/>
                <a:gdLst/>
                <a:ahLst/>
                <a:cxnLst/>
                <a:rect l="l" t="t" r="r" b="b"/>
                <a:pathLst>
                  <a:path w="24769" h="24769" extrusionOk="0">
                    <a:moveTo>
                      <a:pt x="0" y="0"/>
                    </a:moveTo>
                    <a:lnTo>
                      <a:pt x="0" y="24769"/>
                    </a:lnTo>
                    <a:lnTo>
                      <a:pt x="24769" y="24769"/>
                    </a:lnTo>
                    <a:lnTo>
                      <a:pt x="2476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" name="Google Shape;67;p4"/>
              <p:cNvSpPr/>
              <p:nvPr/>
            </p:nvSpPr>
            <p:spPr>
              <a:xfrm>
                <a:off x="3357700" y="238125"/>
                <a:ext cx="640175" cy="584700"/>
              </a:xfrm>
              <a:custGeom>
                <a:avLst/>
                <a:gdLst/>
                <a:ahLst/>
                <a:cxnLst/>
                <a:rect l="l" t="t" r="r" b="b"/>
                <a:pathLst>
                  <a:path w="25607" h="23388" extrusionOk="0">
                    <a:moveTo>
                      <a:pt x="12776" y="1"/>
                    </a:moveTo>
                    <a:cubicBezTo>
                      <a:pt x="7418" y="1"/>
                      <a:pt x="2588" y="3720"/>
                      <a:pt x="1380" y="9182"/>
                    </a:cubicBezTo>
                    <a:cubicBezTo>
                      <a:pt x="0" y="15479"/>
                      <a:pt x="3986" y="21729"/>
                      <a:pt x="10283" y="23109"/>
                    </a:cubicBezTo>
                    <a:cubicBezTo>
                      <a:pt x="11134" y="23298"/>
                      <a:pt x="11984" y="23388"/>
                      <a:pt x="12821" y="23388"/>
                    </a:cubicBezTo>
                    <a:cubicBezTo>
                      <a:pt x="18189" y="23388"/>
                      <a:pt x="23018" y="19668"/>
                      <a:pt x="24226" y="14207"/>
                    </a:cubicBezTo>
                    <a:cubicBezTo>
                      <a:pt x="25606" y="7894"/>
                      <a:pt x="21620" y="1660"/>
                      <a:pt x="15308" y="279"/>
                    </a:cubicBezTo>
                    <a:cubicBezTo>
                      <a:pt x="14459" y="91"/>
                      <a:pt x="13611" y="1"/>
                      <a:pt x="1277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" name="Google Shape;68;p4"/>
              <p:cNvSpPr/>
              <p:nvPr/>
            </p:nvSpPr>
            <p:spPr>
              <a:xfrm>
                <a:off x="3088600" y="3649450"/>
                <a:ext cx="614975" cy="584725"/>
              </a:xfrm>
              <a:custGeom>
                <a:avLst/>
                <a:gdLst/>
                <a:ahLst/>
                <a:cxnLst/>
                <a:rect l="l" t="t" r="r" b="b"/>
                <a:pathLst>
                  <a:path w="24599" h="23389" extrusionOk="0">
                    <a:moveTo>
                      <a:pt x="0" y="0"/>
                    </a:moveTo>
                    <a:lnTo>
                      <a:pt x="0" y="23389"/>
                    </a:lnTo>
                    <a:lnTo>
                      <a:pt x="24599" y="23389"/>
                    </a:lnTo>
                    <a:cubicBezTo>
                      <a:pt x="23932" y="10283"/>
                      <a:pt x="13122" y="0"/>
                      <a:pt x="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" name="Google Shape;69;p4"/>
              <p:cNvSpPr/>
              <p:nvPr/>
            </p:nvSpPr>
            <p:spPr>
              <a:xfrm>
                <a:off x="3088600" y="3064725"/>
                <a:ext cx="614975" cy="584750"/>
              </a:xfrm>
              <a:custGeom>
                <a:avLst/>
                <a:gdLst/>
                <a:ahLst/>
                <a:cxnLst/>
                <a:rect l="l" t="t" r="r" b="b"/>
                <a:pathLst>
                  <a:path w="24599" h="23390" extrusionOk="0">
                    <a:moveTo>
                      <a:pt x="0" y="1"/>
                    </a:moveTo>
                    <a:lnTo>
                      <a:pt x="0" y="23389"/>
                    </a:lnTo>
                    <a:cubicBezTo>
                      <a:pt x="13122" y="23389"/>
                      <a:pt x="23932" y="13106"/>
                      <a:pt x="2459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" name="Google Shape;70;p4"/>
              <p:cNvSpPr/>
              <p:nvPr/>
            </p:nvSpPr>
            <p:spPr>
              <a:xfrm>
                <a:off x="3703550" y="2480400"/>
                <a:ext cx="615375" cy="584350"/>
              </a:xfrm>
              <a:custGeom>
                <a:avLst/>
                <a:gdLst/>
                <a:ahLst/>
                <a:cxnLst/>
                <a:rect l="l" t="t" r="r" b="b"/>
                <a:pathLst>
                  <a:path w="24615" h="23374" extrusionOk="0">
                    <a:moveTo>
                      <a:pt x="24614" y="1"/>
                    </a:moveTo>
                    <a:cubicBezTo>
                      <a:pt x="11493" y="1"/>
                      <a:pt x="668" y="10284"/>
                      <a:pt x="1" y="23374"/>
                    </a:cubicBezTo>
                    <a:lnTo>
                      <a:pt x="24614" y="23374"/>
                    </a:lnTo>
                    <a:lnTo>
                      <a:pt x="2461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" name="Google Shape;71;p4"/>
              <p:cNvSpPr/>
              <p:nvPr/>
            </p:nvSpPr>
            <p:spPr>
              <a:xfrm>
                <a:off x="2503900" y="3064725"/>
                <a:ext cx="584725" cy="1169450"/>
              </a:xfrm>
              <a:custGeom>
                <a:avLst/>
                <a:gdLst/>
                <a:ahLst/>
                <a:cxnLst/>
                <a:rect l="l" t="t" r="r" b="b"/>
                <a:pathLst>
                  <a:path w="23389" h="46778" extrusionOk="0">
                    <a:moveTo>
                      <a:pt x="23388" y="1"/>
                    </a:moveTo>
                    <a:cubicBezTo>
                      <a:pt x="10469" y="1"/>
                      <a:pt x="0" y="10470"/>
                      <a:pt x="0" y="23389"/>
                    </a:cubicBezTo>
                    <a:cubicBezTo>
                      <a:pt x="0" y="36309"/>
                      <a:pt x="10469" y="46778"/>
                      <a:pt x="23388" y="46778"/>
                    </a:cubicBezTo>
                    <a:lnTo>
                      <a:pt x="233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" name="Google Shape;72;p4"/>
              <p:cNvSpPr/>
              <p:nvPr/>
            </p:nvSpPr>
            <p:spPr>
              <a:xfrm>
                <a:off x="2472475" y="4234150"/>
                <a:ext cx="616150" cy="647175"/>
              </a:xfrm>
              <a:custGeom>
                <a:avLst/>
                <a:gdLst/>
                <a:ahLst/>
                <a:cxnLst/>
                <a:rect l="l" t="t" r="r" b="b"/>
                <a:pathLst>
                  <a:path w="24646" h="25887" extrusionOk="0">
                    <a:moveTo>
                      <a:pt x="1" y="1"/>
                    </a:moveTo>
                    <a:lnTo>
                      <a:pt x="1" y="25886"/>
                    </a:lnTo>
                    <a:cubicBezTo>
                      <a:pt x="13603" y="25886"/>
                      <a:pt x="24630" y="14859"/>
                      <a:pt x="24645" y="1257"/>
                    </a:cubicBezTo>
                    <a:cubicBezTo>
                      <a:pt x="24645" y="838"/>
                      <a:pt x="24630" y="420"/>
                      <a:pt x="2461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" name="Google Shape;73;p4"/>
              <p:cNvSpPr/>
              <p:nvPr/>
            </p:nvSpPr>
            <p:spPr>
              <a:xfrm>
                <a:off x="3088600" y="4234150"/>
                <a:ext cx="614975" cy="619250"/>
              </a:xfrm>
              <a:custGeom>
                <a:avLst/>
                <a:gdLst/>
                <a:ahLst/>
                <a:cxnLst/>
                <a:rect l="l" t="t" r="r" b="b"/>
                <a:pathLst>
                  <a:path w="24599" h="24770" extrusionOk="0">
                    <a:moveTo>
                      <a:pt x="0" y="1"/>
                    </a:moveTo>
                    <a:lnTo>
                      <a:pt x="0" y="24770"/>
                    </a:lnTo>
                    <a:lnTo>
                      <a:pt x="24599" y="24770"/>
                    </a:lnTo>
                    <a:lnTo>
                      <a:pt x="2459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" name="Google Shape;74;p4"/>
              <p:cNvSpPr/>
              <p:nvPr/>
            </p:nvSpPr>
            <p:spPr>
              <a:xfrm>
                <a:off x="2472875" y="2445525"/>
                <a:ext cx="615350" cy="619225"/>
              </a:xfrm>
              <a:custGeom>
                <a:avLst/>
                <a:gdLst/>
                <a:ahLst/>
                <a:cxnLst/>
                <a:rect l="l" t="t" r="r" b="b"/>
                <a:pathLst>
                  <a:path w="24614" h="24769" extrusionOk="0">
                    <a:moveTo>
                      <a:pt x="0" y="0"/>
                    </a:moveTo>
                    <a:lnTo>
                      <a:pt x="0" y="24769"/>
                    </a:lnTo>
                    <a:lnTo>
                      <a:pt x="24614" y="24769"/>
                    </a:lnTo>
                    <a:lnTo>
                      <a:pt x="2461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" name="Google Shape;75;p4"/>
              <p:cNvSpPr/>
              <p:nvPr/>
            </p:nvSpPr>
            <p:spPr>
              <a:xfrm>
                <a:off x="3088600" y="4853375"/>
                <a:ext cx="614975" cy="619250"/>
              </a:xfrm>
              <a:custGeom>
                <a:avLst/>
                <a:gdLst/>
                <a:ahLst/>
                <a:cxnLst/>
                <a:rect l="l" t="t" r="r" b="b"/>
                <a:pathLst>
                  <a:path w="24599" h="24770" extrusionOk="0">
                    <a:moveTo>
                      <a:pt x="0" y="1"/>
                    </a:moveTo>
                    <a:lnTo>
                      <a:pt x="0" y="24769"/>
                    </a:lnTo>
                    <a:lnTo>
                      <a:pt x="24599" y="24769"/>
                    </a:lnTo>
                    <a:lnTo>
                      <a:pt x="2459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" name="Google Shape;76;p4"/>
              <p:cNvSpPr/>
              <p:nvPr/>
            </p:nvSpPr>
            <p:spPr>
              <a:xfrm>
                <a:off x="3700075" y="4234150"/>
                <a:ext cx="619225" cy="619250"/>
              </a:xfrm>
              <a:custGeom>
                <a:avLst/>
                <a:gdLst/>
                <a:ahLst/>
                <a:cxnLst/>
                <a:rect l="l" t="t" r="r" b="b"/>
                <a:pathLst>
                  <a:path w="24769" h="24770" extrusionOk="0">
                    <a:moveTo>
                      <a:pt x="0" y="1"/>
                    </a:moveTo>
                    <a:lnTo>
                      <a:pt x="0" y="24770"/>
                    </a:lnTo>
                    <a:lnTo>
                      <a:pt x="24769" y="24770"/>
                    </a:lnTo>
                    <a:lnTo>
                      <a:pt x="2476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" name="Google Shape;77;p4"/>
              <p:cNvSpPr/>
              <p:nvPr/>
            </p:nvSpPr>
            <p:spPr>
              <a:xfrm>
                <a:off x="2087850" y="3973225"/>
                <a:ext cx="640175" cy="584700"/>
              </a:xfrm>
              <a:custGeom>
                <a:avLst/>
                <a:gdLst/>
                <a:ahLst/>
                <a:cxnLst/>
                <a:rect l="l" t="t" r="r" b="b"/>
                <a:pathLst>
                  <a:path w="25607" h="23388" extrusionOk="0">
                    <a:moveTo>
                      <a:pt x="12786" y="0"/>
                    </a:moveTo>
                    <a:cubicBezTo>
                      <a:pt x="7418" y="0"/>
                      <a:pt x="2588" y="3720"/>
                      <a:pt x="1381" y="9182"/>
                    </a:cubicBezTo>
                    <a:cubicBezTo>
                      <a:pt x="0" y="15494"/>
                      <a:pt x="3986" y="21729"/>
                      <a:pt x="10299" y="23109"/>
                    </a:cubicBezTo>
                    <a:cubicBezTo>
                      <a:pt x="11148" y="23297"/>
                      <a:pt x="11996" y="23388"/>
                      <a:pt x="12831" y="23388"/>
                    </a:cubicBezTo>
                    <a:cubicBezTo>
                      <a:pt x="18189" y="23388"/>
                      <a:pt x="23019" y="19668"/>
                      <a:pt x="24226" y="14207"/>
                    </a:cubicBezTo>
                    <a:cubicBezTo>
                      <a:pt x="25607" y="7910"/>
                      <a:pt x="21621" y="1659"/>
                      <a:pt x="15324" y="279"/>
                    </a:cubicBezTo>
                    <a:cubicBezTo>
                      <a:pt x="14473" y="91"/>
                      <a:pt x="13623" y="0"/>
                      <a:pt x="1278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" name="Google Shape;78;p4"/>
              <p:cNvSpPr/>
              <p:nvPr/>
            </p:nvSpPr>
            <p:spPr>
              <a:xfrm>
                <a:off x="3316975" y="3145975"/>
                <a:ext cx="642900" cy="584950"/>
              </a:xfrm>
              <a:custGeom>
                <a:avLst/>
                <a:gdLst/>
                <a:ahLst/>
                <a:cxnLst/>
                <a:rect l="l" t="t" r="r" b="b"/>
                <a:pathLst>
                  <a:path w="25716" h="23398" extrusionOk="0">
                    <a:moveTo>
                      <a:pt x="12840" y="1"/>
                    </a:moveTo>
                    <a:cubicBezTo>
                      <a:pt x="7545" y="1"/>
                      <a:pt x="2748" y="3629"/>
                      <a:pt x="1474" y="9019"/>
                    </a:cubicBezTo>
                    <a:cubicBezTo>
                      <a:pt x="1" y="15300"/>
                      <a:pt x="3894" y="21597"/>
                      <a:pt x="10175" y="23086"/>
                    </a:cubicBezTo>
                    <a:cubicBezTo>
                      <a:pt x="11073" y="23297"/>
                      <a:pt x="11971" y="23398"/>
                      <a:pt x="12856" y="23398"/>
                    </a:cubicBezTo>
                    <a:cubicBezTo>
                      <a:pt x="18158" y="23398"/>
                      <a:pt x="22966" y="19769"/>
                      <a:pt x="24242" y="14385"/>
                    </a:cubicBezTo>
                    <a:cubicBezTo>
                      <a:pt x="25715" y="8104"/>
                      <a:pt x="21823" y="1807"/>
                      <a:pt x="15541" y="318"/>
                    </a:cubicBezTo>
                    <a:cubicBezTo>
                      <a:pt x="14636" y="104"/>
                      <a:pt x="13731" y="1"/>
                      <a:pt x="1284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32"/>
          <p:cNvSpPr txBox="1">
            <a:spLocks noGrp="1"/>
          </p:cNvSpPr>
          <p:nvPr>
            <p:ph type="title"/>
          </p:nvPr>
        </p:nvSpPr>
        <p:spPr>
          <a:xfrm>
            <a:off x="4539536" y="1458049"/>
            <a:ext cx="3900600" cy="14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endParaRPr/>
          </a:p>
        </p:txBody>
      </p:sp>
      <p:sp>
        <p:nvSpPr>
          <p:cNvPr id="426" name="Google Shape;426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427" name="Google Shape;427;p32"/>
          <p:cNvGrpSpPr/>
          <p:nvPr/>
        </p:nvGrpSpPr>
        <p:grpSpPr>
          <a:xfrm>
            <a:off x="-6" y="117"/>
            <a:ext cx="3791638" cy="5143274"/>
            <a:chOff x="1852675" y="238125"/>
            <a:chExt cx="3862318" cy="5239150"/>
          </a:xfrm>
        </p:grpSpPr>
        <p:sp>
          <p:nvSpPr>
            <p:cNvPr id="428" name="Google Shape;428;p32"/>
            <p:cNvSpPr/>
            <p:nvPr/>
          </p:nvSpPr>
          <p:spPr>
            <a:xfrm>
              <a:off x="3584100" y="2321750"/>
              <a:ext cx="1064875" cy="1011775"/>
            </a:xfrm>
            <a:custGeom>
              <a:avLst/>
              <a:gdLst/>
              <a:ahLst/>
              <a:cxnLst/>
              <a:rect l="l" t="t" r="r" b="b"/>
              <a:pathLst>
                <a:path w="42595" h="40471" extrusionOk="0">
                  <a:moveTo>
                    <a:pt x="0" y="0"/>
                  </a:moveTo>
                  <a:lnTo>
                    <a:pt x="0" y="40470"/>
                  </a:lnTo>
                  <a:lnTo>
                    <a:pt x="42594" y="40470"/>
                  </a:lnTo>
                  <a:cubicBezTo>
                    <a:pt x="41470" y="17931"/>
                    <a:pt x="2282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" name="Google Shape;429;p32"/>
            <p:cNvSpPr/>
            <p:nvPr/>
          </p:nvSpPr>
          <p:spPr>
            <a:xfrm>
              <a:off x="3584100" y="1310000"/>
              <a:ext cx="1064875" cy="1011775"/>
            </a:xfrm>
            <a:custGeom>
              <a:avLst/>
              <a:gdLst/>
              <a:ahLst/>
              <a:cxnLst/>
              <a:rect l="l" t="t" r="r" b="b"/>
              <a:pathLst>
                <a:path w="42595" h="40471" extrusionOk="0">
                  <a:moveTo>
                    <a:pt x="0" y="0"/>
                  </a:moveTo>
                  <a:lnTo>
                    <a:pt x="0" y="40470"/>
                  </a:lnTo>
                  <a:cubicBezTo>
                    <a:pt x="22820" y="40470"/>
                    <a:pt x="41470" y="22539"/>
                    <a:pt x="4259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" name="Google Shape;430;p32"/>
            <p:cNvSpPr/>
            <p:nvPr/>
          </p:nvSpPr>
          <p:spPr>
            <a:xfrm>
              <a:off x="4648950" y="298250"/>
              <a:ext cx="1064875" cy="1011775"/>
            </a:xfrm>
            <a:custGeom>
              <a:avLst/>
              <a:gdLst/>
              <a:ahLst/>
              <a:cxnLst/>
              <a:rect l="l" t="t" r="r" b="b"/>
              <a:pathLst>
                <a:path w="42595" h="40471" extrusionOk="0">
                  <a:moveTo>
                    <a:pt x="42594" y="0"/>
                  </a:moveTo>
                  <a:cubicBezTo>
                    <a:pt x="19774" y="0"/>
                    <a:pt x="1140" y="17931"/>
                    <a:pt x="0" y="40470"/>
                  </a:cubicBezTo>
                  <a:lnTo>
                    <a:pt x="42594" y="40470"/>
                  </a:lnTo>
                  <a:lnTo>
                    <a:pt x="4259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" name="Google Shape;431;p32"/>
            <p:cNvSpPr/>
            <p:nvPr/>
          </p:nvSpPr>
          <p:spPr>
            <a:xfrm>
              <a:off x="2572350" y="1310000"/>
              <a:ext cx="1011775" cy="2023525"/>
            </a:xfrm>
            <a:custGeom>
              <a:avLst/>
              <a:gdLst/>
              <a:ahLst/>
              <a:cxnLst/>
              <a:rect l="l" t="t" r="r" b="b"/>
              <a:pathLst>
                <a:path w="40471" h="80941" extrusionOk="0">
                  <a:moveTo>
                    <a:pt x="40470" y="0"/>
                  </a:moveTo>
                  <a:cubicBezTo>
                    <a:pt x="18119" y="0"/>
                    <a:pt x="0" y="18119"/>
                    <a:pt x="0" y="40470"/>
                  </a:cubicBezTo>
                  <a:cubicBezTo>
                    <a:pt x="0" y="62822"/>
                    <a:pt x="18119" y="80940"/>
                    <a:pt x="40470" y="80940"/>
                  </a:cubicBezTo>
                  <a:lnTo>
                    <a:pt x="4047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" name="Google Shape;432;p32"/>
            <p:cNvSpPr/>
            <p:nvPr/>
          </p:nvSpPr>
          <p:spPr>
            <a:xfrm>
              <a:off x="2518075" y="3333500"/>
              <a:ext cx="1066050" cy="1120700"/>
            </a:xfrm>
            <a:custGeom>
              <a:avLst/>
              <a:gdLst/>
              <a:ahLst/>
              <a:cxnLst/>
              <a:rect l="l" t="t" r="r" b="b"/>
              <a:pathLst>
                <a:path w="42642" h="44828" extrusionOk="0">
                  <a:moveTo>
                    <a:pt x="0" y="0"/>
                  </a:moveTo>
                  <a:lnTo>
                    <a:pt x="0" y="44828"/>
                  </a:lnTo>
                  <a:cubicBezTo>
                    <a:pt x="23554" y="44828"/>
                    <a:pt x="42641" y="25725"/>
                    <a:pt x="42641" y="2171"/>
                  </a:cubicBezTo>
                  <a:cubicBezTo>
                    <a:pt x="42641" y="1453"/>
                    <a:pt x="42626" y="719"/>
                    <a:pt x="4259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" name="Google Shape;433;p32"/>
            <p:cNvSpPr/>
            <p:nvPr/>
          </p:nvSpPr>
          <p:spPr>
            <a:xfrm>
              <a:off x="3584100" y="3333500"/>
              <a:ext cx="1064875" cy="1071900"/>
            </a:xfrm>
            <a:custGeom>
              <a:avLst/>
              <a:gdLst/>
              <a:ahLst/>
              <a:cxnLst/>
              <a:rect l="l" t="t" r="r" b="b"/>
              <a:pathLst>
                <a:path w="42595" h="42876" extrusionOk="0">
                  <a:moveTo>
                    <a:pt x="0" y="0"/>
                  </a:moveTo>
                  <a:lnTo>
                    <a:pt x="0" y="42875"/>
                  </a:lnTo>
                  <a:lnTo>
                    <a:pt x="42594" y="42875"/>
                  </a:lnTo>
                  <a:lnTo>
                    <a:pt x="4259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" name="Google Shape;434;p32"/>
            <p:cNvSpPr/>
            <p:nvPr/>
          </p:nvSpPr>
          <p:spPr>
            <a:xfrm>
              <a:off x="2518850" y="238125"/>
              <a:ext cx="1064875" cy="1071900"/>
            </a:xfrm>
            <a:custGeom>
              <a:avLst/>
              <a:gdLst/>
              <a:ahLst/>
              <a:cxnLst/>
              <a:rect l="l" t="t" r="r" b="b"/>
              <a:pathLst>
                <a:path w="42595" h="42876" extrusionOk="0">
                  <a:moveTo>
                    <a:pt x="0" y="0"/>
                  </a:moveTo>
                  <a:lnTo>
                    <a:pt x="0" y="42875"/>
                  </a:lnTo>
                  <a:lnTo>
                    <a:pt x="42595" y="42875"/>
                  </a:lnTo>
                  <a:lnTo>
                    <a:pt x="425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" name="Google Shape;435;p32"/>
            <p:cNvSpPr/>
            <p:nvPr/>
          </p:nvSpPr>
          <p:spPr>
            <a:xfrm>
              <a:off x="3584100" y="4405375"/>
              <a:ext cx="1064875" cy="1071900"/>
            </a:xfrm>
            <a:custGeom>
              <a:avLst/>
              <a:gdLst/>
              <a:ahLst/>
              <a:cxnLst/>
              <a:rect l="l" t="t" r="r" b="b"/>
              <a:pathLst>
                <a:path w="42595" h="42876" extrusionOk="0">
                  <a:moveTo>
                    <a:pt x="0" y="0"/>
                  </a:moveTo>
                  <a:lnTo>
                    <a:pt x="0" y="42876"/>
                  </a:lnTo>
                  <a:lnTo>
                    <a:pt x="42594" y="42876"/>
                  </a:lnTo>
                  <a:lnTo>
                    <a:pt x="4259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" name="Google Shape;436;p32"/>
            <p:cNvSpPr/>
            <p:nvPr/>
          </p:nvSpPr>
          <p:spPr>
            <a:xfrm>
              <a:off x="4648954" y="3333503"/>
              <a:ext cx="1066039" cy="1071900"/>
            </a:xfrm>
            <a:custGeom>
              <a:avLst/>
              <a:gdLst/>
              <a:ahLst/>
              <a:cxnLst/>
              <a:rect l="l" t="t" r="r" b="b"/>
              <a:pathLst>
                <a:path w="31958" h="42876" extrusionOk="0">
                  <a:moveTo>
                    <a:pt x="0" y="0"/>
                  </a:moveTo>
                  <a:lnTo>
                    <a:pt x="0" y="42875"/>
                  </a:lnTo>
                  <a:lnTo>
                    <a:pt x="31958" y="42875"/>
                  </a:lnTo>
                  <a:lnTo>
                    <a:pt x="3195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" name="Google Shape;437;p32"/>
            <p:cNvSpPr/>
            <p:nvPr/>
          </p:nvSpPr>
          <p:spPr>
            <a:xfrm>
              <a:off x="1852675" y="2881975"/>
              <a:ext cx="1108225" cy="1012125"/>
            </a:xfrm>
            <a:custGeom>
              <a:avLst/>
              <a:gdLst/>
              <a:ahLst/>
              <a:cxnLst/>
              <a:rect l="l" t="t" r="r" b="b"/>
              <a:pathLst>
                <a:path w="44329" h="40485" extrusionOk="0">
                  <a:moveTo>
                    <a:pt x="22149" y="0"/>
                  </a:moveTo>
                  <a:cubicBezTo>
                    <a:pt x="12850" y="0"/>
                    <a:pt x="4474" y="6433"/>
                    <a:pt x="2391" y="15890"/>
                  </a:cubicBezTo>
                  <a:cubicBezTo>
                    <a:pt x="1" y="26808"/>
                    <a:pt x="6889" y="37601"/>
                    <a:pt x="17807" y="40006"/>
                  </a:cubicBezTo>
                  <a:cubicBezTo>
                    <a:pt x="19273" y="40329"/>
                    <a:pt x="20738" y="40485"/>
                    <a:pt x="22180" y="40485"/>
                  </a:cubicBezTo>
                  <a:cubicBezTo>
                    <a:pt x="31473" y="40485"/>
                    <a:pt x="39841" y="34041"/>
                    <a:pt x="41923" y="24590"/>
                  </a:cubicBezTo>
                  <a:cubicBezTo>
                    <a:pt x="44329" y="13672"/>
                    <a:pt x="37425" y="2879"/>
                    <a:pt x="26507" y="474"/>
                  </a:cubicBezTo>
                  <a:cubicBezTo>
                    <a:pt x="25045" y="154"/>
                    <a:pt x="23586" y="0"/>
                    <a:pt x="2214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" name="Google Shape;438;p32"/>
            <p:cNvSpPr/>
            <p:nvPr/>
          </p:nvSpPr>
          <p:spPr>
            <a:xfrm>
              <a:off x="3979650" y="1450650"/>
              <a:ext cx="1112900" cy="1012000"/>
            </a:xfrm>
            <a:custGeom>
              <a:avLst/>
              <a:gdLst/>
              <a:ahLst/>
              <a:cxnLst/>
              <a:rect l="l" t="t" r="r" b="b"/>
              <a:pathLst>
                <a:path w="44516" h="40480" extrusionOk="0">
                  <a:moveTo>
                    <a:pt x="22250" y="0"/>
                  </a:moveTo>
                  <a:cubicBezTo>
                    <a:pt x="13072" y="0"/>
                    <a:pt x="4770" y="6275"/>
                    <a:pt x="2562" y="15585"/>
                  </a:cubicBezTo>
                  <a:cubicBezTo>
                    <a:pt x="1" y="26472"/>
                    <a:pt x="6733" y="37359"/>
                    <a:pt x="17604" y="39936"/>
                  </a:cubicBezTo>
                  <a:cubicBezTo>
                    <a:pt x="19166" y="40304"/>
                    <a:pt x="20729" y="40480"/>
                    <a:pt x="22268" y="40480"/>
                  </a:cubicBezTo>
                  <a:cubicBezTo>
                    <a:pt x="31448" y="40480"/>
                    <a:pt x="39760" y="34205"/>
                    <a:pt x="41954" y="24895"/>
                  </a:cubicBezTo>
                  <a:cubicBezTo>
                    <a:pt x="44516" y="14008"/>
                    <a:pt x="37784" y="3106"/>
                    <a:pt x="26913" y="544"/>
                  </a:cubicBezTo>
                  <a:cubicBezTo>
                    <a:pt x="25350" y="176"/>
                    <a:pt x="23788" y="0"/>
                    <a:pt x="222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39" name="Google Shape;439;p32"/>
          <p:cNvSpPr txBox="1">
            <a:spLocks noGrp="1"/>
          </p:cNvSpPr>
          <p:nvPr>
            <p:ph type="subTitle" idx="1"/>
          </p:nvPr>
        </p:nvSpPr>
        <p:spPr>
          <a:xfrm>
            <a:off x="4539800" y="2571874"/>
            <a:ext cx="3900600" cy="111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lvl="2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lvl="3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lvl="4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lvl="5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lvl="6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lvl="7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lvl="8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33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42" name="Google Shape;442;p33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3" name="Google Shape;443;p33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44" name="Google Shape;444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34"/>
          <p:cNvSpPr txBox="1">
            <a:spLocks noGrp="1"/>
          </p:cNvSpPr>
          <p:nvPr>
            <p:ph type="body" idx="1"/>
          </p:nvPr>
        </p:nvSpPr>
        <p:spPr>
          <a:xfrm>
            <a:off x="2953050" y="3206800"/>
            <a:ext cx="49620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Roboto Medium"/>
              <a:buNone/>
              <a:defRPr sz="2800">
                <a:solidFill>
                  <a:schemeClr val="accent4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endParaRPr/>
          </a:p>
        </p:txBody>
      </p:sp>
      <p:sp>
        <p:nvSpPr>
          <p:cNvPr id="447" name="Google Shape;447;p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48" name="Google Shape;448;p34"/>
          <p:cNvSpPr txBox="1">
            <a:spLocks noGrp="1"/>
          </p:cNvSpPr>
          <p:nvPr>
            <p:ph type="subTitle" idx="2"/>
          </p:nvPr>
        </p:nvSpPr>
        <p:spPr>
          <a:xfrm>
            <a:off x="2953000" y="1280300"/>
            <a:ext cx="4962000" cy="19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800"/>
            </a:lvl1pPr>
            <a:lvl2pPr lvl="1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800"/>
            </a:lvl2pPr>
            <a:lvl3pPr lvl="2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800"/>
            </a:lvl3pPr>
            <a:lvl4pPr lvl="3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800"/>
            </a:lvl4pPr>
            <a:lvl5pPr lvl="4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800"/>
            </a:lvl5pPr>
            <a:lvl6pPr lvl="5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800"/>
            </a:lvl6pPr>
            <a:lvl7pPr lvl="6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800"/>
            </a:lvl7pPr>
            <a:lvl8pPr lvl="7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800"/>
            </a:lvl8pPr>
            <a:lvl9pPr lvl="8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2800"/>
            </a:lvl9pPr>
          </a:lstStyle>
          <a:p>
            <a:endParaRPr/>
          </a:p>
        </p:txBody>
      </p:sp>
      <p:grpSp>
        <p:nvGrpSpPr>
          <p:cNvPr id="449" name="Google Shape;449;p34"/>
          <p:cNvGrpSpPr/>
          <p:nvPr/>
        </p:nvGrpSpPr>
        <p:grpSpPr>
          <a:xfrm rot="10800000">
            <a:off x="-88820" y="-938226"/>
            <a:ext cx="2880960" cy="6081714"/>
            <a:chOff x="1852675" y="238125"/>
            <a:chExt cx="1731450" cy="3655975"/>
          </a:xfrm>
        </p:grpSpPr>
        <p:sp>
          <p:nvSpPr>
            <p:cNvPr id="450" name="Google Shape;450;p34"/>
            <p:cNvSpPr/>
            <p:nvPr/>
          </p:nvSpPr>
          <p:spPr>
            <a:xfrm>
              <a:off x="2572350" y="1310000"/>
              <a:ext cx="1011775" cy="2023525"/>
            </a:xfrm>
            <a:custGeom>
              <a:avLst/>
              <a:gdLst/>
              <a:ahLst/>
              <a:cxnLst/>
              <a:rect l="l" t="t" r="r" b="b"/>
              <a:pathLst>
                <a:path w="40471" h="80941" extrusionOk="0">
                  <a:moveTo>
                    <a:pt x="40470" y="0"/>
                  </a:moveTo>
                  <a:cubicBezTo>
                    <a:pt x="18119" y="0"/>
                    <a:pt x="0" y="18119"/>
                    <a:pt x="0" y="40470"/>
                  </a:cubicBezTo>
                  <a:cubicBezTo>
                    <a:pt x="0" y="62822"/>
                    <a:pt x="18119" y="80940"/>
                    <a:pt x="40470" y="80940"/>
                  </a:cubicBezTo>
                  <a:lnTo>
                    <a:pt x="4047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" name="Google Shape;451;p34"/>
            <p:cNvSpPr/>
            <p:nvPr/>
          </p:nvSpPr>
          <p:spPr>
            <a:xfrm>
              <a:off x="2518850" y="238125"/>
              <a:ext cx="1064875" cy="1071900"/>
            </a:xfrm>
            <a:custGeom>
              <a:avLst/>
              <a:gdLst/>
              <a:ahLst/>
              <a:cxnLst/>
              <a:rect l="l" t="t" r="r" b="b"/>
              <a:pathLst>
                <a:path w="42595" h="42876" extrusionOk="0">
                  <a:moveTo>
                    <a:pt x="0" y="0"/>
                  </a:moveTo>
                  <a:lnTo>
                    <a:pt x="0" y="42875"/>
                  </a:lnTo>
                  <a:lnTo>
                    <a:pt x="42595" y="42875"/>
                  </a:lnTo>
                  <a:lnTo>
                    <a:pt x="425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" name="Google Shape;452;p34"/>
            <p:cNvSpPr/>
            <p:nvPr/>
          </p:nvSpPr>
          <p:spPr>
            <a:xfrm>
              <a:off x="1852675" y="2881975"/>
              <a:ext cx="1108225" cy="1012125"/>
            </a:xfrm>
            <a:custGeom>
              <a:avLst/>
              <a:gdLst/>
              <a:ahLst/>
              <a:cxnLst/>
              <a:rect l="l" t="t" r="r" b="b"/>
              <a:pathLst>
                <a:path w="44329" h="40485" extrusionOk="0">
                  <a:moveTo>
                    <a:pt x="22149" y="0"/>
                  </a:moveTo>
                  <a:cubicBezTo>
                    <a:pt x="12850" y="0"/>
                    <a:pt x="4474" y="6433"/>
                    <a:pt x="2391" y="15890"/>
                  </a:cubicBezTo>
                  <a:cubicBezTo>
                    <a:pt x="1" y="26808"/>
                    <a:pt x="6889" y="37601"/>
                    <a:pt x="17807" y="40006"/>
                  </a:cubicBezTo>
                  <a:cubicBezTo>
                    <a:pt x="19273" y="40329"/>
                    <a:pt x="20738" y="40485"/>
                    <a:pt x="22180" y="40485"/>
                  </a:cubicBezTo>
                  <a:cubicBezTo>
                    <a:pt x="31473" y="40485"/>
                    <a:pt x="39841" y="34041"/>
                    <a:pt x="41923" y="24590"/>
                  </a:cubicBezTo>
                  <a:cubicBezTo>
                    <a:pt x="44329" y="13672"/>
                    <a:pt x="37425" y="2879"/>
                    <a:pt x="26507" y="474"/>
                  </a:cubicBezTo>
                  <a:cubicBezTo>
                    <a:pt x="25045" y="154"/>
                    <a:pt x="23586" y="0"/>
                    <a:pt x="2214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>
          <p15:clr>
            <a:srgbClr val="FA7B17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35"/>
          <p:cNvSpPr txBox="1">
            <a:spLocks noGrp="1"/>
          </p:cNvSpPr>
          <p:nvPr>
            <p:ph type="title" hasCustomPrompt="1"/>
          </p:nvPr>
        </p:nvSpPr>
        <p:spPr>
          <a:xfrm>
            <a:off x="720000" y="1106125"/>
            <a:ext cx="7752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0"/>
              <a:buNone/>
              <a:defRPr sz="8000">
                <a:solidFill>
                  <a:schemeClr val="accent4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55" name="Google Shape;455;p35"/>
          <p:cNvSpPr txBox="1">
            <a:spLocks noGrp="1"/>
          </p:cNvSpPr>
          <p:nvPr>
            <p:ph type="body" idx="1"/>
          </p:nvPr>
        </p:nvSpPr>
        <p:spPr>
          <a:xfrm>
            <a:off x="720000" y="3152225"/>
            <a:ext cx="7752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6" name="Google Shape;456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457" name="Google Shape;457;p35"/>
          <p:cNvGrpSpPr/>
          <p:nvPr/>
        </p:nvGrpSpPr>
        <p:grpSpPr>
          <a:xfrm>
            <a:off x="-9402" y="-12370"/>
            <a:ext cx="2513983" cy="5157246"/>
            <a:chOff x="3584100" y="1310000"/>
            <a:chExt cx="1508450" cy="3095400"/>
          </a:xfrm>
        </p:grpSpPr>
        <p:sp>
          <p:nvSpPr>
            <p:cNvPr id="458" name="Google Shape;458;p35"/>
            <p:cNvSpPr/>
            <p:nvPr/>
          </p:nvSpPr>
          <p:spPr>
            <a:xfrm>
              <a:off x="3584100" y="2321750"/>
              <a:ext cx="1064875" cy="1011775"/>
            </a:xfrm>
            <a:custGeom>
              <a:avLst/>
              <a:gdLst/>
              <a:ahLst/>
              <a:cxnLst/>
              <a:rect l="l" t="t" r="r" b="b"/>
              <a:pathLst>
                <a:path w="42595" h="40471" extrusionOk="0">
                  <a:moveTo>
                    <a:pt x="0" y="0"/>
                  </a:moveTo>
                  <a:lnTo>
                    <a:pt x="0" y="40470"/>
                  </a:lnTo>
                  <a:lnTo>
                    <a:pt x="42594" y="40470"/>
                  </a:lnTo>
                  <a:cubicBezTo>
                    <a:pt x="41470" y="17931"/>
                    <a:pt x="2282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" name="Google Shape;459;p35"/>
            <p:cNvSpPr/>
            <p:nvPr/>
          </p:nvSpPr>
          <p:spPr>
            <a:xfrm>
              <a:off x="3584100" y="1310000"/>
              <a:ext cx="1064875" cy="1011775"/>
            </a:xfrm>
            <a:custGeom>
              <a:avLst/>
              <a:gdLst/>
              <a:ahLst/>
              <a:cxnLst/>
              <a:rect l="l" t="t" r="r" b="b"/>
              <a:pathLst>
                <a:path w="42595" h="40471" extrusionOk="0">
                  <a:moveTo>
                    <a:pt x="0" y="0"/>
                  </a:moveTo>
                  <a:lnTo>
                    <a:pt x="0" y="40470"/>
                  </a:lnTo>
                  <a:cubicBezTo>
                    <a:pt x="22820" y="40470"/>
                    <a:pt x="41470" y="22539"/>
                    <a:pt x="4259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" name="Google Shape;460;p35"/>
            <p:cNvSpPr/>
            <p:nvPr/>
          </p:nvSpPr>
          <p:spPr>
            <a:xfrm>
              <a:off x="3584100" y="3333500"/>
              <a:ext cx="1064875" cy="1071900"/>
            </a:xfrm>
            <a:custGeom>
              <a:avLst/>
              <a:gdLst/>
              <a:ahLst/>
              <a:cxnLst/>
              <a:rect l="l" t="t" r="r" b="b"/>
              <a:pathLst>
                <a:path w="42595" h="42876" extrusionOk="0">
                  <a:moveTo>
                    <a:pt x="0" y="0"/>
                  </a:moveTo>
                  <a:lnTo>
                    <a:pt x="0" y="42875"/>
                  </a:lnTo>
                  <a:lnTo>
                    <a:pt x="42594" y="42875"/>
                  </a:lnTo>
                  <a:lnTo>
                    <a:pt x="4259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" name="Google Shape;461;p35"/>
            <p:cNvSpPr/>
            <p:nvPr/>
          </p:nvSpPr>
          <p:spPr>
            <a:xfrm>
              <a:off x="3979650" y="1450650"/>
              <a:ext cx="1112900" cy="1012000"/>
            </a:xfrm>
            <a:custGeom>
              <a:avLst/>
              <a:gdLst/>
              <a:ahLst/>
              <a:cxnLst/>
              <a:rect l="l" t="t" r="r" b="b"/>
              <a:pathLst>
                <a:path w="44516" h="40480" extrusionOk="0">
                  <a:moveTo>
                    <a:pt x="22250" y="0"/>
                  </a:moveTo>
                  <a:cubicBezTo>
                    <a:pt x="13072" y="0"/>
                    <a:pt x="4770" y="6275"/>
                    <a:pt x="2562" y="15585"/>
                  </a:cubicBezTo>
                  <a:cubicBezTo>
                    <a:pt x="1" y="26472"/>
                    <a:pt x="6733" y="37359"/>
                    <a:pt x="17604" y="39936"/>
                  </a:cubicBezTo>
                  <a:cubicBezTo>
                    <a:pt x="19166" y="40304"/>
                    <a:pt x="20729" y="40480"/>
                    <a:pt x="22268" y="40480"/>
                  </a:cubicBezTo>
                  <a:cubicBezTo>
                    <a:pt x="31448" y="40480"/>
                    <a:pt x="39760" y="34205"/>
                    <a:pt x="41954" y="24895"/>
                  </a:cubicBezTo>
                  <a:cubicBezTo>
                    <a:pt x="44516" y="14008"/>
                    <a:pt x="37784" y="3106"/>
                    <a:pt x="26913" y="544"/>
                  </a:cubicBezTo>
                  <a:cubicBezTo>
                    <a:pt x="25350" y="176"/>
                    <a:pt x="23788" y="0"/>
                    <a:pt x="222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2" name="Google Shape;462;p35"/>
          <p:cNvSpPr txBox="1"/>
          <p:nvPr/>
        </p:nvSpPr>
        <p:spPr>
          <a:xfrm>
            <a:off x="4682825" y="2497275"/>
            <a:ext cx="5985300" cy="6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3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6" name="Google Shape;466;p37"/>
          <p:cNvGrpSpPr/>
          <p:nvPr/>
        </p:nvGrpSpPr>
        <p:grpSpPr>
          <a:xfrm>
            <a:off x="-9402" y="-12370"/>
            <a:ext cx="2513983" cy="5157246"/>
            <a:chOff x="3584100" y="1310000"/>
            <a:chExt cx="1508450" cy="3095400"/>
          </a:xfrm>
        </p:grpSpPr>
        <p:sp>
          <p:nvSpPr>
            <p:cNvPr id="467" name="Google Shape;467;p37"/>
            <p:cNvSpPr/>
            <p:nvPr/>
          </p:nvSpPr>
          <p:spPr>
            <a:xfrm>
              <a:off x="3584100" y="2321750"/>
              <a:ext cx="1064875" cy="1011775"/>
            </a:xfrm>
            <a:custGeom>
              <a:avLst/>
              <a:gdLst/>
              <a:ahLst/>
              <a:cxnLst/>
              <a:rect l="l" t="t" r="r" b="b"/>
              <a:pathLst>
                <a:path w="42595" h="40471" extrusionOk="0">
                  <a:moveTo>
                    <a:pt x="0" y="0"/>
                  </a:moveTo>
                  <a:lnTo>
                    <a:pt x="0" y="40470"/>
                  </a:lnTo>
                  <a:lnTo>
                    <a:pt x="42594" y="40470"/>
                  </a:lnTo>
                  <a:cubicBezTo>
                    <a:pt x="41470" y="17931"/>
                    <a:pt x="2282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" name="Google Shape;468;p37"/>
            <p:cNvSpPr/>
            <p:nvPr/>
          </p:nvSpPr>
          <p:spPr>
            <a:xfrm>
              <a:off x="3584100" y="1310000"/>
              <a:ext cx="1064875" cy="1011775"/>
            </a:xfrm>
            <a:custGeom>
              <a:avLst/>
              <a:gdLst/>
              <a:ahLst/>
              <a:cxnLst/>
              <a:rect l="l" t="t" r="r" b="b"/>
              <a:pathLst>
                <a:path w="42595" h="40471" extrusionOk="0">
                  <a:moveTo>
                    <a:pt x="0" y="0"/>
                  </a:moveTo>
                  <a:lnTo>
                    <a:pt x="0" y="40470"/>
                  </a:lnTo>
                  <a:cubicBezTo>
                    <a:pt x="22820" y="40470"/>
                    <a:pt x="41470" y="22539"/>
                    <a:pt x="4259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" name="Google Shape;469;p37"/>
            <p:cNvSpPr/>
            <p:nvPr/>
          </p:nvSpPr>
          <p:spPr>
            <a:xfrm>
              <a:off x="3584100" y="3333500"/>
              <a:ext cx="1064875" cy="1071900"/>
            </a:xfrm>
            <a:custGeom>
              <a:avLst/>
              <a:gdLst/>
              <a:ahLst/>
              <a:cxnLst/>
              <a:rect l="l" t="t" r="r" b="b"/>
              <a:pathLst>
                <a:path w="42595" h="42876" extrusionOk="0">
                  <a:moveTo>
                    <a:pt x="0" y="0"/>
                  </a:moveTo>
                  <a:lnTo>
                    <a:pt x="0" y="42875"/>
                  </a:lnTo>
                  <a:lnTo>
                    <a:pt x="42594" y="42875"/>
                  </a:lnTo>
                  <a:lnTo>
                    <a:pt x="4259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" name="Google Shape;470;p37"/>
            <p:cNvSpPr/>
            <p:nvPr/>
          </p:nvSpPr>
          <p:spPr>
            <a:xfrm>
              <a:off x="3979650" y="1450650"/>
              <a:ext cx="1112900" cy="1012000"/>
            </a:xfrm>
            <a:custGeom>
              <a:avLst/>
              <a:gdLst/>
              <a:ahLst/>
              <a:cxnLst/>
              <a:rect l="l" t="t" r="r" b="b"/>
              <a:pathLst>
                <a:path w="44516" h="40480" extrusionOk="0">
                  <a:moveTo>
                    <a:pt x="22250" y="0"/>
                  </a:moveTo>
                  <a:cubicBezTo>
                    <a:pt x="13072" y="0"/>
                    <a:pt x="4770" y="6275"/>
                    <a:pt x="2562" y="15585"/>
                  </a:cubicBezTo>
                  <a:cubicBezTo>
                    <a:pt x="1" y="26472"/>
                    <a:pt x="6733" y="37359"/>
                    <a:pt x="17604" y="39936"/>
                  </a:cubicBezTo>
                  <a:cubicBezTo>
                    <a:pt x="19166" y="40304"/>
                    <a:pt x="20729" y="40480"/>
                    <a:pt x="22268" y="40480"/>
                  </a:cubicBezTo>
                  <a:cubicBezTo>
                    <a:pt x="31448" y="40480"/>
                    <a:pt x="39760" y="34205"/>
                    <a:pt x="41954" y="24895"/>
                  </a:cubicBezTo>
                  <a:cubicBezTo>
                    <a:pt x="44516" y="14008"/>
                    <a:pt x="37784" y="3106"/>
                    <a:pt x="26913" y="544"/>
                  </a:cubicBezTo>
                  <a:cubicBezTo>
                    <a:pt x="25350" y="176"/>
                    <a:pt x="23788" y="0"/>
                    <a:pt x="222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71" name="Google Shape;471;p37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10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72" name="Google Shape;472;p37"/>
          <p:cNvSpPr txBox="1">
            <a:spLocks noGrp="1"/>
          </p:cNvSpPr>
          <p:nvPr>
            <p:ph type="title" idx="2"/>
          </p:nvPr>
        </p:nvSpPr>
        <p:spPr>
          <a:xfrm>
            <a:off x="7398300" y="1353275"/>
            <a:ext cx="1074000" cy="9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endParaRPr/>
          </a:p>
        </p:txBody>
      </p:sp>
      <p:sp>
        <p:nvSpPr>
          <p:cNvPr id="473" name="Google Shape;473;p37"/>
          <p:cNvSpPr txBox="1">
            <a:spLocks noGrp="1"/>
          </p:cNvSpPr>
          <p:nvPr>
            <p:ph type="subTitle" idx="1"/>
          </p:nvPr>
        </p:nvSpPr>
        <p:spPr>
          <a:xfrm>
            <a:off x="3370248" y="1849775"/>
            <a:ext cx="4028100" cy="35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Light"/>
              <a:buNone/>
              <a:defRPr sz="1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Light"/>
              <a:buNone/>
              <a:defRPr sz="2800">
                <a:latin typeface="Roboto Light"/>
                <a:ea typeface="Roboto Light"/>
                <a:cs typeface="Roboto Light"/>
                <a:sym typeface="Roboto Light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Light"/>
              <a:buNone/>
              <a:defRPr sz="2800">
                <a:latin typeface="Roboto Light"/>
                <a:ea typeface="Roboto Light"/>
                <a:cs typeface="Roboto Light"/>
                <a:sym typeface="Roboto Light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Light"/>
              <a:buNone/>
              <a:defRPr sz="2800">
                <a:latin typeface="Roboto Light"/>
                <a:ea typeface="Roboto Light"/>
                <a:cs typeface="Roboto Light"/>
                <a:sym typeface="Roboto Light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Light"/>
              <a:buNone/>
              <a:defRPr sz="2800">
                <a:latin typeface="Roboto Light"/>
                <a:ea typeface="Roboto Light"/>
                <a:cs typeface="Roboto Light"/>
                <a:sym typeface="Roboto Light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Light"/>
              <a:buNone/>
              <a:defRPr sz="2800">
                <a:latin typeface="Roboto Light"/>
                <a:ea typeface="Roboto Light"/>
                <a:cs typeface="Roboto Light"/>
                <a:sym typeface="Roboto Light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Light"/>
              <a:buNone/>
              <a:defRPr sz="2800">
                <a:latin typeface="Roboto Light"/>
                <a:ea typeface="Roboto Light"/>
                <a:cs typeface="Roboto Light"/>
                <a:sym typeface="Roboto Light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Light"/>
              <a:buNone/>
              <a:defRPr sz="2800">
                <a:latin typeface="Roboto Light"/>
                <a:ea typeface="Roboto Light"/>
                <a:cs typeface="Roboto Light"/>
                <a:sym typeface="Roboto Light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Light"/>
              <a:buNone/>
              <a:defRPr sz="2800"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  <p:sp>
        <p:nvSpPr>
          <p:cNvPr id="474" name="Google Shape;474;p37"/>
          <p:cNvSpPr txBox="1">
            <a:spLocks noGrp="1"/>
          </p:cNvSpPr>
          <p:nvPr>
            <p:ph type="title" idx="3"/>
          </p:nvPr>
        </p:nvSpPr>
        <p:spPr>
          <a:xfrm>
            <a:off x="3370248" y="1344406"/>
            <a:ext cx="4028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 b="1">
                <a:solidFill>
                  <a:schemeClr val="accen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>
                <a:solidFill>
                  <a:schemeClr val="accen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>
                <a:solidFill>
                  <a:schemeClr val="accen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>
                <a:solidFill>
                  <a:schemeClr val="accen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>
                <a:solidFill>
                  <a:schemeClr val="accen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>
                <a:solidFill>
                  <a:schemeClr val="accen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>
                <a:solidFill>
                  <a:schemeClr val="accen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>
                <a:solidFill>
                  <a:schemeClr val="accen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475" name="Google Shape;475;p37"/>
          <p:cNvSpPr txBox="1">
            <a:spLocks noGrp="1"/>
          </p:cNvSpPr>
          <p:nvPr>
            <p:ph type="title" idx="4"/>
          </p:nvPr>
        </p:nvSpPr>
        <p:spPr>
          <a:xfrm>
            <a:off x="7398300" y="2379650"/>
            <a:ext cx="1074000" cy="9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endParaRPr/>
          </a:p>
        </p:txBody>
      </p:sp>
      <p:sp>
        <p:nvSpPr>
          <p:cNvPr id="476" name="Google Shape;476;p37"/>
          <p:cNvSpPr txBox="1">
            <a:spLocks noGrp="1"/>
          </p:cNvSpPr>
          <p:nvPr>
            <p:ph type="subTitle" idx="5"/>
          </p:nvPr>
        </p:nvSpPr>
        <p:spPr>
          <a:xfrm>
            <a:off x="3370248" y="2876150"/>
            <a:ext cx="4028100" cy="35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Light"/>
              <a:buNone/>
              <a:defRPr sz="1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Light"/>
              <a:buNone/>
              <a:defRPr sz="2800">
                <a:latin typeface="Roboto Light"/>
                <a:ea typeface="Roboto Light"/>
                <a:cs typeface="Roboto Light"/>
                <a:sym typeface="Roboto Light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Light"/>
              <a:buNone/>
              <a:defRPr sz="2800">
                <a:latin typeface="Roboto Light"/>
                <a:ea typeface="Roboto Light"/>
                <a:cs typeface="Roboto Light"/>
                <a:sym typeface="Roboto Light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Light"/>
              <a:buNone/>
              <a:defRPr sz="2800">
                <a:latin typeface="Roboto Light"/>
                <a:ea typeface="Roboto Light"/>
                <a:cs typeface="Roboto Light"/>
                <a:sym typeface="Roboto Light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Light"/>
              <a:buNone/>
              <a:defRPr sz="2800">
                <a:latin typeface="Roboto Light"/>
                <a:ea typeface="Roboto Light"/>
                <a:cs typeface="Roboto Light"/>
                <a:sym typeface="Roboto Light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Light"/>
              <a:buNone/>
              <a:defRPr sz="2800">
                <a:latin typeface="Roboto Light"/>
                <a:ea typeface="Roboto Light"/>
                <a:cs typeface="Roboto Light"/>
                <a:sym typeface="Roboto Light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Light"/>
              <a:buNone/>
              <a:defRPr sz="2800">
                <a:latin typeface="Roboto Light"/>
                <a:ea typeface="Roboto Light"/>
                <a:cs typeface="Roboto Light"/>
                <a:sym typeface="Roboto Light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Light"/>
              <a:buNone/>
              <a:defRPr sz="2800">
                <a:latin typeface="Roboto Light"/>
                <a:ea typeface="Roboto Light"/>
                <a:cs typeface="Roboto Light"/>
                <a:sym typeface="Roboto Light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Light"/>
              <a:buNone/>
              <a:defRPr sz="2800"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  <p:sp>
        <p:nvSpPr>
          <p:cNvPr id="477" name="Google Shape;477;p37"/>
          <p:cNvSpPr txBox="1">
            <a:spLocks noGrp="1"/>
          </p:cNvSpPr>
          <p:nvPr>
            <p:ph type="title" idx="6"/>
          </p:nvPr>
        </p:nvSpPr>
        <p:spPr>
          <a:xfrm>
            <a:off x="3370248" y="2370781"/>
            <a:ext cx="4028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 b="1">
                <a:solidFill>
                  <a:schemeClr val="accen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>
                <a:solidFill>
                  <a:schemeClr val="accen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>
                <a:solidFill>
                  <a:schemeClr val="accen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>
                <a:solidFill>
                  <a:schemeClr val="accen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>
                <a:solidFill>
                  <a:schemeClr val="accen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>
                <a:solidFill>
                  <a:schemeClr val="accen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>
                <a:solidFill>
                  <a:schemeClr val="accen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>
                <a:solidFill>
                  <a:schemeClr val="accen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478" name="Google Shape;478;p37"/>
          <p:cNvSpPr txBox="1">
            <a:spLocks noGrp="1"/>
          </p:cNvSpPr>
          <p:nvPr>
            <p:ph type="title" idx="7"/>
          </p:nvPr>
        </p:nvSpPr>
        <p:spPr>
          <a:xfrm>
            <a:off x="7398300" y="3406025"/>
            <a:ext cx="1074000" cy="9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endParaRPr/>
          </a:p>
        </p:txBody>
      </p:sp>
      <p:sp>
        <p:nvSpPr>
          <p:cNvPr id="479" name="Google Shape;479;p37"/>
          <p:cNvSpPr txBox="1">
            <a:spLocks noGrp="1"/>
          </p:cNvSpPr>
          <p:nvPr>
            <p:ph type="subTitle" idx="8"/>
          </p:nvPr>
        </p:nvSpPr>
        <p:spPr>
          <a:xfrm>
            <a:off x="3370248" y="3902525"/>
            <a:ext cx="4028100" cy="35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Light"/>
              <a:buNone/>
              <a:defRPr sz="1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Light"/>
              <a:buNone/>
              <a:defRPr sz="2800">
                <a:latin typeface="Roboto Light"/>
                <a:ea typeface="Roboto Light"/>
                <a:cs typeface="Roboto Light"/>
                <a:sym typeface="Roboto Light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Light"/>
              <a:buNone/>
              <a:defRPr sz="2800">
                <a:latin typeface="Roboto Light"/>
                <a:ea typeface="Roboto Light"/>
                <a:cs typeface="Roboto Light"/>
                <a:sym typeface="Roboto Light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Light"/>
              <a:buNone/>
              <a:defRPr sz="2800">
                <a:latin typeface="Roboto Light"/>
                <a:ea typeface="Roboto Light"/>
                <a:cs typeface="Roboto Light"/>
                <a:sym typeface="Roboto Light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Light"/>
              <a:buNone/>
              <a:defRPr sz="2800">
                <a:latin typeface="Roboto Light"/>
                <a:ea typeface="Roboto Light"/>
                <a:cs typeface="Roboto Light"/>
                <a:sym typeface="Roboto Light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Light"/>
              <a:buNone/>
              <a:defRPr sz="2800">
                <a:latin typeface="Roboto Light"/>
                <a:ea typeface="Roboto Light"/>
                <a:cs typeface="Roboto Light"/>
                <a:sym typeface="Roboto Light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Light"/>
              <a:buNone/>
              <a:defRPr sz="2800">
                <a:latin typeface="Roboto Light"/>
                <a:ea typeface="Roboto Light"/>
                <a:cs typeface="Roboto Light"/>
                <a:sym typeface="Roboto Light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Light"/>
              <a:buNone/>
              <a:defRPr sz="2800">
                <a:latin typeface="Roboto Light"/>
                <a:ea typeface="Roboto Light"/>
                <a:cs typeface="Roboto Light"/>
                <a:sym typeface="Roboto Light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Light"/>
              <a:buNone/>
              <a:defRPr sz="2800"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  <p:sp>
        <p:nvSpPr>
          <p:cNvPr id="480" name="Google Shape;480;p37"/>
          <p:cNvSpPr txBox="1">
            <a:spLocks noGrp="1"/>
          </p:cNvSpPr>
          <p:nvPr>
            <p:ph type="title" idx="9"/>
          </p:nvPr>
        </p:nvSpPr>
        <p:spPr>
          <a:xfrm>
            <a:off x="3370248" y="3397156"/>
            <a:ext cx="4028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 b="1">
                <a:solidFill>
                  <a:schemeClr val="accen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>
                <a:solidFill>
                  <a:schemeClr val="accen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>
                <a:solidFill>
                  <a:schemeClr val="accen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>
                <a:solidFill>
                  <a:schemeClr val="accen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>
                <a:solidFill>
                  <a:schemeClr val="accen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>
                <a:solidFill>
                  <a:schemeClr val="accen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>
                <a:solidFill>
                  <a:schemeClr val="accen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>
                <a:solidFill>
                  <a:schemeClr val="accen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x text columns">
  <p:cSld name="CUSTOM_2"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38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10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83" name="Google Shape;483;p38"/>
          <p:cNvSpPr txBox="1">
            <a:spLocks noGrp="1"/>
          </p:cNvSpPr>
          <p:nvPr>
            <p:ph type="subTitle" idx="1"/>
          </p:nvPr>
        </p:nvSpPr>
        <p:spPr>
          <a:xfrm>
            <a:off x="2314450" y="2247875"/>
            <a:ext cx="1973700" cy="35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Light"/>
              <a:buNone/>
              <a:defRPr sz="12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Light"/>
              <a:buNone/>
              <a:defRPr sz="1200">
                <a:latin typeface="Roboto Light"/>
                <a:ea typeface="Roboto Light"/>
                <a:cs typeface="Roboto Light"/>
                <a:sym typeface="Roboto Ligh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Light"/>
              <a:buNone/>
              <a:defRPr sz="1200">
                <a:latin typeface="Roboto Light"/>
                <a:ea typeface="Roboto Light"/>
                <a:cs typeface="Roboto Light"/>
                <a:sym typeface="Roboto Ligh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Light"/>
              <a:buNone/>
              <a:defRPr sz="1200">
                <a:latin typeface="Roboto Light"/>
                <a:ea typeface="Roboto Light"/>
                <a:cs typeface="Roboto Light"/>
                <a:sym typeface="Roboto Ligh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Light"/>
              <a:buNone/>
              <a:defRPr sz="1200">
                <a:latin typeface="Roboto Light"/>
                <a:ea typeface="Roboto Light"/>
                <a:cs typeface="Roboto Light"/>
                <a:sym typeface="Roboto Ligh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Light"/>
              <a:buNone/>
              <a:defRPr sz="1200">
                <a:latin typeface="Roboto Light"/>
                <a:ea typeface="Roboto Light"/>
                <a:cs typeface="Roboto Light"/>
                <a:sym typeface="Roboto Ligh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Light"/>
              <a:buNone/>
              <a:defRPr sz="1200">
                <a:latin typeface="Roboto Light"/>
                <a:ea typeface="Roboto Light"/>
                <a:cs typeface="Roboto Light"/>
                <a:sym typeface="Roboto Ligh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Light"/>
              <a:buNone/>
              <a:defRPr sz="1200">
                <a:latin typeface="Roboto Light"/>
                <a:ea typeface="Roboto Light"/>
                <a:cs typeface="Roboto Light"/>
                <a:sym typeface="Roboto Ligh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Light"/>
              <a:buNone/>
              <a:defRPr sz="1200"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  <p:sp>
        <p:nvSpPr>
          <p:cNvPr id="484" name="Google Shape;484;p38"/>
          <p:cNvSpPr txBox="1">
            <a:spLocks noGrp="1"/>
          </p:cNvSpPr>
          <p:nvPr>
            <p:ph type="title" idx="2"/>
          </p:nvPr>
        </p:nvSpPr>
        <p:spPr>
          <a:xfrm>
            <a:off x="2314450" y="1751375"/>
            <a:ext cx="1973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 b="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485" name="Google Shape;485;p38"/>
          <p:cNvSpPr txBox="1">
            <a:spLocks noGrp="1"/>
          </p:cNvSpPr>
          <p:nvPr>
            <p:ph type="subTitle" idx="3"/>
          </p:nvPr>
        </p:nvSpPr>
        <p:spPr>
          <a:xfrm>
            <a:off x="4368127" y="2247875"/>
            <a:ext cx="1973700" cy="35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Light"/>
              <a:buNone/>
              <a:defRPr sz="12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Light"/>
              <a:buNone/>
              <a:defRPr sz="1200">
                <a:latin typeface="Roboto Light"/>
                <a:ea typeface="Roboto Light"/>
                <a:cs typeface="Roboto Light"/>
                <a:sym typeface="Roboto Ligh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Light"/>
              <a:buNone/>
              <a:defRPr sz="1200">
                <a:latin typeface="Roboto Light"/>
                <a:ea typeface="Roboto Light"/>
                <a:cs typeface="Roboto Light"/>
                <a:sym typeface="Roboto Ligh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Light"/>
              <a:buNone/>
              <a:defRPr sz="1200">
                <a:latin typeface="Roboto Light"/>
                <a:ea typeface="Roboto Light"/>
                <a:cs typeface="Roboto Light"/>
                <a:sym typeface="Roboto Ligh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Light"/>
              <a:buNone/>
              <a:defRPr sz="1200">
                <a:latin typeface="Roboto Light"/>
                <a:ea typeface="Roboto Light"/>
                <a:cs typeface="Roboto Light"/>
                <a:sym typeface="Roboto Ligh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Light"/>
              <a:buNone/>
              <a:defRPr sz="1200">
                <a:latin typeface="Roboto Light"/>
                <a:ea typeface="Roboto Light"/>
                <a:cs typeface="Roboto Light"/>
                <a:sym typeface="Roboto Ligh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Light"/>
              <a:buNone/>
              <a:defRPr sz="1200">
                <a:latin typeface="Roboto Light"/>
                <a:ea typeface="Roboto Light"/>
                <a:cs typeface="Roboto Light"/>
                <a:sym typeface="Roboto Ligh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Light"/>
              <a:buNone/>
              <a:defRPr sz="1200">
                <a:latin typeface="Roboto Light"/>
                <a:ea typeface="Roboto Light"/>
                <a:cs typeface="Roboto Light"/>
                <a:sym typeface="Roboto Ligh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Light"/>
              <a:buNone/>
              <a:defRPr sz="1200"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  <p:sp>
        <p:nvSpPr>
          <p:cNvPr id="486" name="Google Shape;486;p38"/>
          <p:cNvSpPr txBox="1">
            <a:spLocks noGrp="1"/>
          </p:cNvSpPr>
          <p:nvPr>
            <p:ph type="title" idx="4"/>
          </p:nvPr>
        </p:nvSpPr>
        <p:spPr>
          <a:xfrm>
            <a:off x="4368127" y="1751375"/>
            <a:ext cx="1973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 b="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487" name="Google Shape;487;p38"/>
          <p:cNvSpPr txBox="1">
            <a:spLocks noGrp="1"/>
          </p:cNvSpPr>
          <p:nvPr>
            <p:ph type="subTitle" idx="5"/>
          </p:nvPr>
        </p:nvSpPr>
        <p:spPr>
          <a:xfrm>
            <a:off x="6421803" y="2247875"/>
            <a:ext cx="1973700" cy="35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Light"/>
              <a:buNone/>
              <a:defRPr sz="12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Light"/>
              <a:buNone/>
              <a:defRPr sz="1200">
                <a:latin typeface="Roboto Light"/>
                <a:ea typeface="Roboto Light"/>
                <a:cs typeface="Roboto Light"/>
                <a:sym typeface="Roboto Ligh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Light"/>
              <a:buNone/>
              <a:defRPr sz="1200">
                <a:latin typeface="Roboto Light"/>
                <a:ea typeface="Roboto Light"/>
                <a:cs typeface="Roboto Light"/>
                <a:sym typeface="Roboto Ligh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Light"/>
              <a:buNone/>
              <a:defRPr sz="1200">
                <a:latin typeface="Roboto Light"/>
                <a:ea typeface="Roboto Light"/>
                <a:cs typeface="Roboto Light"/>
                <a:sym typeface="Roboto Ligh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Light"/>
              <a:buNone/>
              <a:defRPr sz="1200">
                <a:latin typeface="Roboto Light"/>
                <a:ea typeface="Roboto Light"/>
                <a:cs typeface="Roboto Light"/>
                <a:sym typeface="Roboto Ligh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Light"/>
              <a:buNone/>
              <a:defRPr sz="1200">
                <a:latin typeface="Roboto Light"/>
                <a:ea typeface="Roboto Light"/>
                <a:cs typeface="Roboto Light"/>
                <a:sym typeface="Roboto Ligh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Light"/>
              <a:buNone/>
              <a:defRPr sz="1200">
                <a:latin typeface="Roboto Light"/>
                <a:ea typeface="Roboto Light"/>
                <a:cs typeface="Roboto Light"/>
                <a:sym typeface="Roboto Ligh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Light"/>
              <a:buNone/>
              <a:defRPr sz="1200">
                <a:latin typeface="Roboto Light"/>
                <a:ea typeface="Roboto Light"/>
                <a:cs typeface="Roboto Light"/>
                <a:sym typeface="Roboto Ligh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Light"/>
              <a:buNone/>
              <a:defRPr sz="1200"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  <p:sp>
        <p:nvSpPr>
          <p:cNvPr id="488" name="Google Shape;488;p38"/>
          <p:cNvSpPr txBox="1">
            <a:spLocks noGrp="1"/>
          </p:cNvSpPr>
          <p:nvPr>
            <p:ph type="title" idx="6"/>
          </p:nvPr>
        </p:nvSpPr>
        <p:spPr>
          <a:xfrm>
            <a:off x="6421803" y="1751375"/>
            <a:ext cx="1973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 b="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489" name="Google Shape;489;p38"/>
          <p:cNvSpPr txBox="1">
            <a:spLocks noGrp="1"/>
          </p:cNvSpPr>
          <p:nvPr>
            <p:ph type="subTitle" idx="7"/>
          </p:nvPr>
        </p:nvSpPr>
        <p:spPr>
          <a:xfrm>
            <a:off x="2314450" y="3711300"/>
            <a:ext cx="1973700" cy="35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Light"/>
              <a:buNone/>
              <a:defRPr sz="12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Light"/>
              <a:buNone/>
              <a:defRPr sz="1200">
                <a:latin typeface="Roboto Light"/>
                <a:ea typeface="Roboto Light"/>
                <a:cs typeface="Roboto Light"/>
                <a:sym typeface="Roboto Ligh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Light"/>
              <a:buNone/>
              <a:defRPr sz="1200">
                <a:latin typeface="Roboto Light"/>
                <a:ea typeface="Roboto Light"/>
                <a:cs typeface="Roboto Light"/>
                <a:sym typeface="Roboto Ligh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Light"/>
              <a:buNone/>
              <a:defRPr sz="1200">
                <a:latin typeface="Roboto Light"/>
                <a:ea typeface="Roboto Light"/>
                <a:cs typeface="Roboto Light"/>
                <a:sym typeface="Roboto Ligh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Light"/>
              <a:buNone/>
              <a:defRPr sz="1200">
                <a:latin typeface="Roboto Light"/>
                <a:ea typeface="Roboto Light"/>
                <a:cs typeface="Roboto Light"/>
                <a:sym typeface="Roboto Ligh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Light"/>
              <a:buNone/>
              <a:defRPr sz="1200">
                <a:latin typeface="Roboto Light"/>
                <a:ea typeface="Roboto Light"/>
                <a:cs typeface="Roboto Light"/>
                <a:sym typeface="Roboto Ligh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Light"/>
              <a:buNone/>
              <a:defRPr sz="1200">
                <a:latin typeface="Roboto Light"/>
                <a:ea typeface="Roboto Light"/>
                <a:cs typeface="Roboto Light"/>
                <a:sym typeface="Roboto Ligh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Light"/>
              <a:buNone/>
              <a:defRPr sz="1200">
                <a:latin typeface="Roboto Light"/>
                <a:ea typeface="Roboto Light"/>
                <a:cs typeface="Roboto Light"/>
                <a:sym typeface="Roboto Ligh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Light"/>
              <a:buNone/>
              <a:defRPr sz="1200"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  <p:sp>
        <p:nvSpPr>
          <p:cNvPr id="490" name="Google Shape;490;p38"/>
          <p:cNvSpPr txBox="1">
            <a:spLocks noGrp="1"/>
          </p:cNvSpPr>
          <p:nvPr>
            <p:ph type="title" idx="8"/>
          </p:nvPr>
        </p:nvSpPr>
        <p:spPr>
          <a:xfrm>
            <a:off x="2314450" y="3214800"/>
            <a:ext cx="1973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 b="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491" name="Google Shape;491;p38"/>
          <p:cNvSpPr txBox="1">
            <a:spLocks noGrp="1"/>
          </p:cNvSpPr>
          <p:nvPr>
            <p:ph type="subTitle" idx="9"/>
          </p:nvPr>
        </p:nvSpPr>
        <p:spPr>
          <a:xfrm>
            <a:off x="4368127" y="3711300"/>
            <a:ext cx="1973700" cy="35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Light"/>
              <a:buNone/>
              <a:defRPr sz="12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Light"/>
              <a:buNone/>
              <a:defRPr sz="1200">
                <a:latin typeface="Roboto Light"/>
                <a:ea typeface="Roboto Light"/>
                <a:cs typeface="Roboto Light"/>
                <a:sym typeface="Roboto Ligh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Light"/>
              <a:buNone/>
              <a:defRPr sz="1200">
                <a:latin typeface="Roboto Light"/>
                <a:ea typeface="Roboto Light"/>
                <a:cs typeface="Roboto Light"/>
                <a:sym typeface="Roboto Ligh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Light"/>
              <a:buNone/>
              <a:defRPr sz="1200">
                <a:latin typeface="Roboto Light"/>
                <a:ea typeface="Roboto Light"/>
                <a:cs typeface="Roboto Light"/>
                <a:sym typeface="Roboto Ligh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Light"/>
              <a:buNone/>
              <a:defRPr sz="1200">
                <a:latin typeface="Roboto Light"/>
                <a:ea typeface="Roboto Light"/>
                <a:cs typeface="Roboto Light"/>
                <a:sym typeface="Roboto Ligh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Light"/>
              <a:buNone/>
              <a:defRPr sz="1200">
                <a:latin typeface="Roboto Light"/>
                <a:ea typeface="Roboto Light"/>
                <a:cs typeface="Roboto Light"/>
                <a:sym typeface="Roboto Ligh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Light"/>
              <a:buNone/>
              <a:defRPr sz="1200">
                <a:latin typeface="Roboto Light"/>
                <a:ea typeface="Roboto Light"/>
                <a:cs typeface="Roboto Light"/>
                <a:sym typeface="Roboto Ligh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Light"/>
              <a:buNone/>
              <a:defRPr sz="1200">
                <a:latin typeface="Roboto Light"/>
                <a:ea typeface="Roboto Light"/>
                <a:cs typeface="Roboto Light"/>
                <a:sym typeface="Roboto Ligh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Light"/>
              <a:buNone/>
              <a:defRPr sz="1200"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  <p:sp>
        <p:nvSpPr>
          <p:cNvPr id="492" name="Google Shape;492;p38"/>
          <p:cNvSpPr txBox="1">
            <a:spLocks noGrp="1"/>
          </p:cNvSpPr>
          <p:nvPr>
            <p:ph type="title" idx="13"/>
          </p:nvPr>
        </p:nvSpPr>
        <p:spPr>
          <a:xfrm>
            <a:off x="4368127" y="3214800"/>
            <a:ext cx="1973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 b="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493" name="Google Shape;493;p38"/>
          <p:cNvSpPr txBox="1">
            <a:spLocks noGrp="1"/>
          </p:cNvSpPr>
          <p:nvPr>
            <p:ph type="subTitle" idx="14"/>
          </p:nvPr>
        </p:nvSpPr>
        <p:spPr>
          <a:xfrm>
            <a:off x="6421803" y="3711300"/>
            <a:ext cx="1973700" cy="35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Light"/>
              <a:buNone/>
              <a:defRPr sz="12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Light"/>
              <a:buNone/>
              <a:defRPr sz="1200">
                <a:latin typeface="Roboto Light"/>
                <a:ea typeface="Roboto Light"/>
                <a:cs typeface="Roboto Light"/>
                <a:sym typeface="Roboto Ligh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Light"/>
              <a:buNone/>
              <a:defRPr sz="1200">
                <a:latin typeface="Roboto Light"/>
                <a:ea typeface="Roboto Light"/>
                <a:cs typeface="Roboto Light"/>
                <a:sym typeface="Roboto Ligh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Light"/>
              <a:buNone/>
              <a:defRPr sz="1200">
                <a:latin typeface="Roboto Light"/>
                <a:ea typeface="Roboto Light"/>
                <a:cs typeface="Roboto Light"/>
                <a:sym typeface="Roboto Ligh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Light"/>
              <a:buNone/>
              <a:defRPr sz="1200">
                <a:latin typeface="Roboto Light"/>
                <a:ea typeface="Roboto Light"/>
                <a:cs typeface="Roboto Light"/>
                <a:sym typeface="Roboto Ligh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Light"/>
              <a:buNone/>
              <a:defRPr sz="1200">
                <a:latin typeface="Roboto Light"/>
                <a:ea typeface="Roboto Light"/>
                <a:cs typeface="Roboto Light"/>
                <a:sym typeface="Roboto Ligh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Light"/>
              <a:buNone/>
              <a:defRPr sz="1200">
                <a:latin typeface="Roboto Light"/>
                <a:ea typeface="Roboto Light"/>
                <a:cs typeface="Roboto Light"/>
                <a:sym typeface="Roboto Ligh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Light"/>
              <a:buNone/>
              <a:defRPr sz="1200">
                <a:latin typeface="Roboto Light"/>
                <a:ea typeface="Roboto Light"/>
                <a:cs typeface="Roboto Light"/>
                <a:sym typeface="Roboto Ligh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Light"/>
              <a:buNone/>
              <a:defRPr sz="1200"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  <p:sp>
        <p:nvSpPr>
          <p:cNvPr id="494" name="Google Shape;494;p38"/>
          <p:cNvSpPr txBox="1">
            <a:spLocks noGrp="1"/>
          </p:cNvSpPr>
          <p:nvPr>
            <p:ph type="title" idx="15"/>
          </p:nvPr>
        </p:nvSpPr>
        <p:spPr>
          <a:xfrm>
            <a:off x="6421803" y="3214800"/>
            <a:ext cx="1973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 b="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text columns">
  <p:cSld name="CUSTOM_3"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39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52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97" name="Google Shape;497;p39"/>
          <p:cNvSpPr txBox="1">
            <a:spLocks noGrp="1"/>
          </p:cNvSpPr>
          <p:nvPr>
            <p:ph type="subTitle" idx="1"/>
          </p:nvPr>
        </p:nvSpPr>
        <p:spPr>
          <a:xfrm>
            <a:off x="818374" y="2084275"/>
            <a:ext cx="2031600" cy="4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b="1"/>
            </a:lvl9pPr>
          </a:lstStyle>
          <a:p>
            <a:endParaRPr/>
          </a:p>
        </p:txBody>
      </p:sp>
      <p:sp>
        <p:nvSpPr>
          <p:cNvPr id="498" name="Google Shape;498;p39"/>
          <p:cNvSpPr txBox="1">
            <a:spLocks noGrp="1"/>
          </p:cNvSpPr>
          <p:nvPr>
            <p:ph type="subTitle" idx="2"/>
          </p:nvPr>
        </p:nvSpPr>
        <p:spPr>
          <a:xfrm>
            <a:off x="818374" y="2471717"/>
            <a:ext cx="2031600" cy="8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99" name="Google Shape;499;p39"/>
          <p:cNvSpPr txBox="1">
            <a:spLocks noGrp="1"/>
          </p:cNvSpPr>
          <p:nvPr>
            <p:ph type="subTitle" idx="3"/>
          </p:nvPr>
        </p:nvSpPr>
        <p:spPr>
          <a:xfrm>
            <a:off x="3554685" y="2084275"/>
            <a:ext cx="2030100" cy="4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b="1"/>
            </a:lvl9pPr>
          </a:lstStyle>
          <a:p>
            <a:endParaRPr/>
          </a:p>
        </p:txBody>
      </p:sp>
      <p:sp>
        <p:nvSpPr>
          <p:cNvPr id="500" name="Google Shape;500;p39"/>
          <p:cNvSpPr txBox="1">
            <a:spLocks noGrp="1"/>
          </p:cNvSpPr>
          <p:nvPr>
            <p:ph type="subTitle" idx="4"/>
          </p:nvPr>
        </p:nvSpPr>
        <p:spPr>
          <a:xfrm>
            <a:off x="3554685" y="2471713"/>
            <a:ext cx="2030100" cy="8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501" name="Google Shape;501;p39"/>
          <p:cNvSpPr txBox="1">
            <a:spLocks noGrp="1"/>
          </p:cNvSpPr>
          <p:nvPr>
            <p:ph type="subTitle" idx="5"/>
          </p:nvPr>
        </p:nvSpPr>
        <p:spPr>
          <a:xfrm>
            <a:off x="6306886" y="2084275"/>
            <a:ext cx="2030100" cy="4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b="1"/>
            </a:lvl9pPr>
          </a:lstStyle>
          <a:p>
            <a:endParaRPr/>
          </a:p>
        </p:txBody>
      </p:sp>
      <p:sp>
        <p:nvSpPr>
          <p:cNvPr id="502" name="Google Shape;502;p39"/>
          <p:cNvSpPr txBox="1">
            <a:spLocks noGrp="1"/>
          </p:cNvSpPr>
          <p:nvPr>
            <p:ph type="subTitle" idx="6"/>
          </p:nvPr>
        </p:nvSpPr>
        <p:spPr>
          <a:xfrm>
            <a:off x="6306886" y="2471713"/>
            <a:ext cx="2030100" cy="8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background">
  <p:cSld name="CUSTOM_4"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40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52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wesome words">
  <p:cSld name="CUSTOM_4_1"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6" name="Google Shape;506;p41"/>
          <p:cNvGrpSpPr/>
          <p:nvPr/>
        </p:nvGrpSpPr>
        <p:grpSpPr>
          <a:xfrm>
            <a:off x="-9402" y="-12370"/>
            <a:ext cx="2513983" cy="5157246"/>
            <a:chOff x="3584100" y="1310000"/>
            <a:chExt cx="1508450" cy="3095400"/>
          </a:xfrm>
        </p:grpSpPr>
        <p:sp>
          <p:nvSpPr>
            <p:cNvPr id="507" name="Google Shape;507;p41"/>
            <p:cNvSpPr/>
            <p:nvPr/>
          </p:nvSpPr>
          <p:spPr>
            <a:xfrm>
              <a:off x="3584100" y="2321750"/>
              <a:ext cx="1064875" cy="1011775"/>
            </a:xfrm>
            <a:custGeom>
              <a:avLst/>
              <a:gdLst/>
              <a:ahLst/>
              <a:cxnLst/>
              <a:rect l="l" t="t" r="r" b="b"/>
              <a:pathLst>
                <a:path w="42595" h="40471" extrusionOk="0">
                  <a:moveTo>
                    <a:pt x="0" y="0"/>
                  </a:moveTo>
                  <a:lnTo>
                    <a:pt x="0" y="40470"/>
                  </a:lnTo>
                  <a:lnTo>
                    <a:pt x="42594" y="40470"/>
                  </a:lnTo>
                  <a:cubicBezTo>
                    <a:pt x="41470" y="17931"/>
                    <a:pt x="2282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" name="Google Shape;508;p41"/>
            <p:cNvSpPr/>
            <p:nvPr/>
          </p:nvSpPr>
          <p:spPr>
            <a:xfrm>
              <a:off x="3584100" y="1310000"/>
              <a:ext cx="1064875" cy="1011775"/>
            </a:xfrm>
            <a:custGeom>
              <a:avLst/>
              <a:gdLst/>
              <a:ahLst/>
              <a:cxnLst/>
              <a:rect l="l" t="t" r="r" b="b"/>
              <a:pathLst>
                <a:path w="42595" h="40471" extrusionOk="0">
                  <a:moveTo>
                    <a:pt x="0" y="0"/>
                  </a:moveTo>
                  <a:lnTo>
                    <a:pt x="0" y="40470"/>
                  </a:lnTo>
                  <a:cubicBezTo>
                    <a:pt x="22820" y="40470"/>
                    <a:pt x="41470" y="22539"/>
                    <a:pt x="4259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" name="Google Shape;509;p41"/>
            <p:cNvSpPr/>
            <p:nvPr/>
          </p:nvSpPr>
          <p:spPr>
            <a:xfrm>
              <a:off x="3584100" y="3333500"/>
              <a:ext cx="1064875" cy="1071900"/>
            </a:xfrm>
            <a:custGeom>
              <a:avLst/>
              <a:gdLst/>
              <a:ahLst/>
              <a:cxnLst/>
              <a:rect l="l" t="t" r="r" b="b"/>
              <a:pathLst>
                <a:path w="42595" h="42876" extrusionOk="0">
                  <a:moveTo>
                    <a:pt x="0" y="0"/>
                  </a:moveTo>
                  <a:lnTo>
                    <a:pt x="0" y="42875"/>
                  </a:lnTo>
                  <a:lnTo>
                    <a:pt x="42594" y="42875"/>
                  </a:lnTo>
                  <a:lnTo>
                    <a:pt x="4259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" name="Google Shape;510;p41"/>
            <p:cNvSpPr/>
            <p:nvPr/>
          </p:nvSpPr>
          <p:spPr>
            <a:xfrm>
              <a:off x="3979650" y="1450650"/>
              <a:ext cx="1112900" cy="1012000"/>
            </a:xfrm>
            <a:custGeom>
              <a:avLst/>
              <a:gdLst/>
              <a:ahLst/>
              <a:cxnLst/>
              <a:rect l="l" t="t" r="r" b="b"/>
              <a:pathLst>
                <a:path w="44516" h="40480" extrusionOk="0">
                  <a:moveTo>
                    <a:pt x="22250" y="0"/>
                  </a:moveTo>
                  <a:cubicBezTo>
                    <a:pt x="13072" y="0"/>
                    <a:pt x="4770" y="6275"/>
                    <a:pt x="2562" y="15585"/>
                  </a:cubicBezTo>
                  <a:cubicBezTo>
                    <a:pt x="1" y="26472"/>
                    <a:pt x="6733" y="37359"/>
                    <a:pt x="17604" y="39936"/>
                  </a:cubicBezTo>
                  <a:cubicBezTo>
                    <a:pt x="19166" y="40304"/>
                    <a:pt x="20729" y="40480"/>
                    <a:pt x="22268" y="40480"/>
                  </a:cubicBezTo>
                  <a:cubicBezTo>
                    <a:pt x="31448" y="40480"/>
                    <a:pt x="39760" y="34205"/>
                    <a:pt x="41954" y="24895"/>
                  </a:cubicBezTo>
                  <a:cubicBezTo>
                    <a:pt x="44516" y="14008"/>
                    <a:pt x="37784" y="3106"/>
                    <a:pt x="26913" y="544"/>
                  </a:cubicBezTo>
                  <a:cubicBezTo>
                    <a:pt x="25350" y="176"/>
                    <a:pt x="23788" y="0"/>
                    <a:pt x="222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11" name="Google Shape;511;p41"/>
          <p:cNvSpPr txBox="1">
            <a:spLocks noGrp="1"/>
          </p:cNvSpPr>
          <p:nvPr>
            <p:ph type="title"/>
          </p:nvPr>
        </p:nvSpPr>
        <p:spPr>
          <a:xfrm>
            <a:off x="2965050" y="1606500"/>
            <a:ext cx="5507400" cy="19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60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6000">
                <a:latin typeface="Roboto Light"/>
                <a:ea typeface="Roboto Light"/>
                <a:cs typeface="Roboto Light"/>
                <a:sym typeface="Roboto Light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6000">
                <a:latin typeface="Roboto Light"/>
                <a:ea typeface="Roboto Light"/>
                <a:cs typeface="Roboto Light"/>
                <a:sym typeface="Roboto Light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6000">
                <a:latin typeface="Roboto Light"/>
                <a:ea typeface="Roboto Light"/>
                <a:cs typeface="Roboto Light"/>
                <a:sym typeface="Roboto Light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6000">
                <a:latin typeface="Roboto Light"/>
                <a:ea typeface="Roboto Light"/>
                <a:cs typeface="Roboto Light"/>
                <a:sym typeface="Roboto Light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6000">
                <a:latin typeface="Roboto Light"/>
                <a:ea typeface="Roboto Light"/>
                <a:cs typeface="Roboto Light"/>
                <a:sym typeface="Roboto Light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6000">
                <a:latin typeface="Roboto Light"/>
                <a:ea typeface="Roboto Light"/>
                <a:cs typeface="Roboto Light"/>
                <a:sym typeface="Roboto Light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6000">
                <a:latin typeface="Roboto Light"/>
                <a:ea typeface="Roboto Light"/>
                <a:cs typeface="Roboto Light"/>
                <a:sym typeface="Roboto Light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6000"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text columns">
  <p:cSld name="CUSTOM_3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5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52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5"/>
          <p:cNvSpPr txBox="1">
            <a:spLocks noGrp="1"/>
          </p:cNvSpPr>
          <p:nvPr>
            <p:ph type="subTitle" idx="1"/>
          </p:nvPr>
        </p:nvSpPr>
        <p:spPr>
          <a:xfrm>
            <a:off x="818374" y="2084275"/>
            <a:ext cx="2031600" cy="4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b="1"/>
            </a:lvl9pPr>
          </a:lstStyle>
          <a:p>
            <a:endParaRPr/>
          </a:p>
        </p:txBody>
      </p:sp>
      <p:sp>
        <p:nvSpPr>
          <p:cNvPr id="82" name="Google Shape;82;p5"/>
          <p:cNvSpPr txBox="1">
            <a:spLocks noGrp="1"/>
          </p:cNvSpPr>
          <p:nvPr>
            <p:ph type="subTitle" idx="2"/>
          </p:nvPr>
        </p:nvSpPr>
        <p:spPr>
          <a:xfrm>
            <a:off x="818374" y="2471717"/>
            <a:ext cx="2031600" cy="8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83" name="Google Shape;83;p5"/>
          <p:cNvSpPr txBox="1">
            <a:spLocks noGrp="1"/>
          </p:cNvSpPr>
          <p:nvPr>
            <p:ph type="subTitle" idx="3"/>
          </p:nvPr>
        </p:nvSpPr>
        <p:spPr>
          <a:xfrm>
            <a:off x="3554685" y="2084275"/>
            <a:ext cx="2030100" cy="4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b="1"/>
            </a:lvl9pPr>
          </a:lstStyle>
          <a:p>
            <a:endParaRPr/>
          </a:p>
        </p:txBody>
      </p:sp>
      <p:sp>
        <p:nvSpPr>
          <p:cNvPr id="84" name="Google Shape;84;p5"/>
          <p:cNvSpPr txBox="1">
            <a:spLocks noGrp="1"/>
          </p:cNvSpPr>
          <p:nvPr>
            <p:ph type="subTitle" idx="4"/>
          </p:nvPr>
        </p:nvSpPr>
        <p:spPr>
          <a:xfrm>
            <a:off x="3554685" y="2471713"/>
            <a:ext cx="2030100" cy="8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85" name="Google Shape;85;p5"/>
          <p:cNvSpPr txBox="1">
            <a:spLocks noGrp="1"/>
          </p:cNvSpPr>
          <p:nvPr>
            <p:ph type="subTitle" idx="5"/>
          </p:nvPr>
        </p:nvSpPr>
        <p:spPr>
          <a:xfrm>
            <a:off x="6306886" y="2084275"/>
            <a:ext cx="2030100" cy="4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b="1"/>
            </a:lvl9pPr>
          </a:lstStyle>
          <a:p>
            <a:endParaRPr/>
          </a:p>
        </p:txBody>
      </p:sp>
      <p:sp>
        <p:nvSpPr>
          <p:cNvPr id="86" name="Google Shape;86;p5"/>
          <p:cNvSpPr txBox="1">
            <a:spLocks noGrp="1"/>
          </p:cNvSpPr>
          <p:nvPr>
            <p:ph type="subTitle" idx="6"/>
          </p:nvPr>
        </p:nvSpPr>
        <p:spPr>
          <a:xfrm>
            <a:off x="6306886" y="2471713"/>
            <a:ext cx="2030100" cy="8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text columns">
  <p:cSld name="CUSTOM_5"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42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10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  <p:sp>
        <p:nvSpPr>
          <p:cNvPr id="514" name="Google Shape;514;p42"/>
          <p:cNvSpPr txBox="1">
            <a:spLocks noGrp="1"/>
          </p:cNvSpPr>
          <p:nvPr>
            <p:ph type="subTitle" idx="1"/>
          </p:nvPr>
        </p:nvSpPr>
        <p:spPr>
          <a:xfrm>
            <a:off x="758423" y="2423176"/>
            <a:ext cx="1791600" cy="50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b="1"/>
            </a:lvl9pPr>
          </a:lstStyle>
          <a:p>
            <a:endParaRPr/>
          </a:p>
        </p:txBody>
      </p:sp>
      <p:sp>
        <p:nvSpPr>
          <p:cNvPr id="515" name="Google Shape;515;p42"/>
          <p:cNvSpPr txBox="1">
            <a:spLocks noGrp="1"/>
          </p:cNvSpPr>
          <p:nvPr>
            <p:ph type="subTitle" idx="2"/>
          </p:nvPr>
        </p:nvSpPr>
        <p:spPr>
          <a:xfrm>
            <a:off x="758423" y="2822443"/>
            <a:ext cx="1791600" cy="8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200"/>
            </a:lvl9pPr>
          </a:lstStyle>
          <a:p>
            <a:endParaRPr/>
          </a:p>
        </p:txBody>
      </p:sp>
      <p:sp>
        <p:nvSpPr>
          <p:cNvPr id="516" name="Google Shape;516;p42"/>
          <p:cNvSpPr txBox="1">
            <a:spLocks noGrp="1"/>
          </p:cNvSpPr>
          <p:nvPr>
            <p:ph type="subTitle" idx="3"/>
          </p:nvPr>
        </p:nvSpPr>
        <p:spPr>
          <a:xfrm>
            <a:off x="2614515" y="2423176"/>
            <a:ext cx="1791600" cy="50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b="1"/>
            </a:lvl9pPr>
          </a:lstStyle>
          <a:p>
            <a:endParaRPr/>
          </a:p>
        </p:txBody>
      </p:sp>
      <p:sp>
        <p:nvSpPr>
          <p:cNvPr id="517" name="Google Shape;517;p42"/>
          <p:cNvSpPr txBox="1">
            <a:spLocks noGrp="1"/>
          </p:cNvSpPr>
          <p:nvPr>
            <p:ph type="subTitle" idx="4"/>
          </p:nvPr>
        </p:nvSpPr>
        <p:spPr>
          <a:xfrm>
            <a:off x="2614515" y="2822443"/>
            <a:ext cx="1791600" cy="8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200"/>
            </a:lvl9pPr>
          </a:lstStyle>
          <a:p>
            <a:endParaRPr/>
          </a:p>
        </p:txBody>
      </p:sp>
      <p:sp>
        <p:nvSpPr>
          <p:cNvPr id="518" name="Google Shape;518;p42"/>
          <p:cNvSpPr txBox="1">
            <a:spLocks noGrp="1"/>
          </p:cNvSpPr>
          <p:nvPr>
            <p:ph type="subTitle" idx="5"/>
          </p:nvPr>
        </p:nvSpPr>
        <p:spPr>
          <a:xfrm>
            <a:off x="4474190" y="2423176"/>
            <a:ext cx="1791600" cy="50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b="1"/>
            </a:lvl9pPr>
          </a:lstStyle>
          <a:p>
            <a:endParaRPr/>
          </a:p>
        </p:txBody>
      </p:sp>
      <p:sp>
        <p:nvSpPr>
          <p:cNvPr id="519" name="Google Shape;519;p42"/>
          <p:cNvSpPr txBox="1">
            <a:spLocks noGrp="1"/>
          </p:cNvSpPr>
          <p:nvPr>
            <p:ph type="subTitle" idx="6"/>
          </p:nvPr>
        </p:nvSpPr>
        <p:spPr>
          <a:xfrm>
            <a:off x="4474190" y="2822443"/>
            <a:ext cx="1791600" cy="8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200"/>
            </a:lvl9pPr>
          </a:lstStyle>
          <a:p>
            <a:endParaRPr/>
          </a:p>
        </p:txBody>
      </p:sp>
      <p:sp>
        <p:nvSpPr>
          <p:cNvPr id="520" name="Google Shape;520;p42"/>
          <p:cNvSpPr txBox="1">
            <a:spLocks noGrp="1"/>
          </p:cNvSpPr>
          <p:nvPr>
            <p:ph type="subTitle" idx="7"/>
          </p:nvPr>
        </p:nvSpPr>
        <p:spPr>
          <a:xfrm>
            <a:off x="6354254" y="2423176"/>
            <a:ext cx="1791600" cy="50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b="1"/>
            </a:lvl9pPr>
          </a:lstStyle>
          <a:p>
            <a:endParaRPr/>
          </a:p>
        </p:txBody>
      </p:sp>
      <p:sp>
        <p:nvSpPr>
          <p:cNvPr id="521" name="Google Shape;521;p42"/>
          <p:cNvSpPr txBox="1">
            <a:spLocks noGrp="1"/>
          </p:cNvSpPr>
          <p:nvPr>
            <p:ph type="subTitle" idx="8"/>
          </p:nvPr>
        </p:nvSpPr>
        <p:spPr>
          <a:xfrm>
            <a:off x="6354254" y="2822443"/>
            <a:ext cx="1791600" cy="8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text columns 2">
  <p:cSld name="CUSTOM_5_1"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43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10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  <p:sp>
        <p:nvSpPr>
          <p:cNvPr id="524" name="Google Shape;524;p43"/>
          <p:cNvSpPr txBox="1">
            <a:spLocks noGrp="1"/>
          </p:cNvSpPr>
          <p:nvPr>
            <p:ph type="subTitle" idx="1"/>
          </p:nvPr>
        </p:nvSpPr>
        <p:spPr>
          <a:xfrm>
            <a:off x="3204800" y="2071718"/>
            <a:ext cx="2359200" cy="8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525" name="Google Shape;525;p43"/>
          <p:cNvSpPr txBox="1">
            <a:spLocks noGrp="1"/>
          </p:cNvSpPr>
          <p:nvPr>
            <p:ph type="subTitle" idx="2"/>
          </p:nvPr>
        </p:nvSpPr>
        <p:spPr>
          <a:xfrm>
            <a:off x="3206151" y="3672568"/>
            <a:ext cx="2356500" cy="8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526" name="Google Shape;526;p43"/>
          <p:cNvSpPr txBox="1">
            <a:spLocks noGrp="1"/>
          </p:cNvSpPr>
          <p:nvPr>
            <p:ph type="subTitle" idx="3"/>
          </p:nvPr>
        </p:nvSpPr>
        <p:spPr>
          <a:xfrm>
            <a:off x="5561354" y="2071714"/>
            <a:ext cx="2359200" cy="8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527" name="Google Shape;527;p43"/>
          <p:cNvSpPr txBox="1">
            <a:spLocks noGrp="1"/>
          </p:cNvSpPr>
          <p:nvPr>
            <p:ph type="subTitle" idx="4"/>
          </p:nvPr>
        </p:nvSpPr>
        <p:spPr>
          <a:xfrm>
            <a:off x="5561359" y="3672564"/>
            <a:ext cx="2359200" cy="8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grpSp>
        <p:nvGrpSpPr>
          <p:cNvPr id="528" name="Google Shape;528;p43"/>
          <p:cNvGrpSpPr/>
          <p:nvPr/>
        </p:nvGrpSpPr>
        <p:grpSpPr>
          <a:xfrm>
            <a:off x="-16352" y="-10652"/>
            <a:ext cx="2123222" cy="5160381"/>
            <a:chOff x="3584100" y="298250"/>
            <a:chExt cx="2130893" cy="5179025"/>
          </a:xfrm>
        </p:grpSpPr>
        <p:sp>
          <p:nvSpPr>
            <p:cNvPr id="529" name="Google Shape;529;p43"/>
            <p:cNvSpPr/>
            <p:nvPr/>
          </p:nvSpPr>
          <p:spPr>
            <a:xfrm>
              <a:off x="3584100" y="2321750"/>
              <a:ext cx="1064875" cy="1011775"/>
            </a:xfrm>
            <a:custGeom>
              <a:avLst/>
              <a:gdLst/>
              <a:ahLst/>
              <a:cxnLst/>
              <a:rect l="l" t="t" r="r" b="b"/>
              <a:pathLst>
                <a:path w="42595" h="40471" extrusionOk="0">
                  <a:moveTo>
                    <a:pt x="0" y="0"/>
                  </a:moveTo>
                  <a:lnTo>
                    <a:pt x="0" y="40470"/>
                  </a:lnTo>
                  <a:lnTo>
                    <a:pt x="42594" y="40470"/>
                  </a:lnTo>
                  <a:cubicBezTo>
                    <a:pt x="41470" y="17931"/>
                    <a:pt x="2282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" name="Google Shape;530;p43"/>
            <p:cNvSpPr/>
            <p:nvPr/>
          </p:nvSpPr>
          <p:spPr>
            <a:xfrm>
              <a:off x="3584100" y="1310000"/>
              <a:ext cx="1064875" cy="1011775"/>
            </a:xfrm>
            <a:custGeom>
              <a:avLst/>
              <a:gdLst/>
              <a:ahLst/>
              <a:cxnLst/>
              <a:rect l="l" t="t" r="r" b="b"/>
              <a:pathLst>
                <a:path w="42595" h="40471" extrusionOk="0">
                  <a:moveTo>
                    <a:pt x="0" y="0"/>
                  </a:moveTo>
                  <a:lnTo>
                    <a:pt x="0" y="40470"/>
                  </a:lnTo>
                  <a:cubicBezTo>
                    <a:pt x="22820" y="40470"/>
                    <a:pt x="41470" y="22539"/>
                    <a:pt x="4259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1" name="Google Shape;531;p43"/>
            <p:cNvSpPr/>
            <p:nvPr/>
          </p:nvSpPr>
          <p:spPr>
            <a:xfrm>
              <a:off x="4648950" y="298250"/>
              <a:ext cx="1064875" cy="1011775"/>
            </a:xfrm>
            <a:custGeom>
              <a:avLst/>
              <a:gdLst/>
              <a:ahLst/>
              <a:cxnLst/>
              <a:rect l="l" t="t" r="r" b="b"/>
              <a:pathLst>
                <a:path w="42595" h="40471" extrusionOk="0">
                  <a:moveTo>
                    <a:pt x="42594" y="0"/>
                  </a:moveTo>
                  <a:cubicBezTo>
                    <a:pt x="19774" y="0"/>
                    <a:pt x="1140" y="17931"/>
                    <a:pt x="0" y="40470"/>
                  </a:cubicBezTo>
                  <a:lnTo>
                    <a:pt x="42594" y="40470"/>
                  </a:lnTo>
                  <a:lnTo>
                    <a:pt x="4259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2" name="Google Shape;532;p43"/>
            <p:cNvSpPr/>
            <p:nvPr/>
          </p:nvSpPr>
          <p:spPr>
            <a:xfrm>
              <a:off x="3584100" y="3333500"/>
              <a:ext cx="1064875" cy="1071900"/>
            </a:xfrm>
            <a:custGeom>
              <a:avLst/>
              <a:gdLst/>
              <a:ahLst/>
              <a:cxnLst/>
              <a:rect l="l" t="t" r="r" b="b"/>
              <a:pathLst>
                <a:path w="42595" h="42876" extrusionOk="0">
                  <a:moveTo>
                    <a:pt x="0" y="0"/>
                  </a:moveTo>
                  <a:lnTo>
                    <a:pt x="0" y="42875"/>
                  </a:lnTo>
                  <a:lnTo>
                    <a:pt x="42594" y="42875"/>
                  </a:lnTo>
                  <a:lnTo>
                    <a:pt x="4259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" name="Google Shape;533;p43"/>
            <p:cNvSpPr/>
            <p:nvPr/>
          </p:nvSpPr>
          <p:spPr>
            <a:xfrm>
              <a:off x="3584100" y="4405375"/>
              <a:ext cx="1064875" cy="1071900"/>
            </a:xfrm>
            <a:custGeom>
              <a:avLst/>
              <a:gdLst/>
              <a:ahLst/>
              <a:cxnLst/>
              <a:rect l="l" t="t" r="r" b="b"/>
              <a:pathLst>
                <a:path w="42595" h="42876" extrusionOk="0">
                  <a:moveTo>
                    <a:pt x="0" y="0"/>
                  </a:moveTo>
                  <a:lnTo>
                    <a:pt x="0" y="42876"/>
                  </a:lnTo>
                  <a:lnTo>
                    <a:pt x="42594" y="42876"/>
                  </a:lnTo>
                  <a:lnTo>
                    <a:pt x="4259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" name="Google Shape;534;p43"/>
            <p:cNvSpPr/>
            <p:nvPr/>
          </p:nvSpPr>
          <p:spPr>
            <a:xfrm>
              <a:off x="4648954" y="3333503"/>
              <a:ext cx="1066039" cy="1071900"/>
            </a:xfrm>
            <a:custGeom>
              <a:avLst/>
              <a:gdLst/>
              <a:ahLst/>
              <a:cxnLst/>
              <a:rect l="l" t="t" r="r" b="b"/>
              <a:pathLst>
                <a:path w="31958" h="42876" extrusionOk="0">
                  <a:moveTo>
                    <a:pt x="0" y="0"/>
                  </a:moveTo>
                  <a:lnTo>
                    <a:pt x="0" y="42875"/>
                  </a:lnTo>
                  <a:lnTo>
                    <a:pt x="31958" y="42875"/>
                  </a:lnTo>
                  <a:lnTo>
                    <a:pt x="3195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5" name="Google Shape;535;p43"/>
            <p:cNvSpPr/>
            <p:nvPr/>
          </p:nvSpPr>
          <p:spPr>
            <a:xfrm>
              <a:off x="3979650" y="1450650"/>
              <a:ext cx="1112900" cy="1012000"/>
            </a:xfrm>
            <a:custGeom>
              <a:avLst/>
              <a:gdLst/>
              <a:ahLst/>
              <a:cxnLst/>
              <a:rect l="l" t="t" r="r" b="b"/>
              <a:pathLst>
                <a:path w="44516" h="40480" extrusionOk="0">
                  <a:moveTo>
                    <a:pt x="22250" y="0"/>
                  </a:moveTo>
                  <a:cubicBezTo>
                    <a:pt x="13072" y="0"/>
                    <a:pt x="4770" y="6275"/>
                    <a:pt x="2562" y="15585"/>
                  </a:cubicBezTo>
                  <a:cubicBezTo>
                    <a:pt x="1" y="26472"/>
                    <a:pt x="6733" y="37359"/>
                    <a:pt x="17604" y="39936"/>
                  </a:cubicBezTo>
                  <a:cubicBezTo>
                    <a:pt x="19166" y="40304"/>
                    <a:pt x="20729" y="40480"/>
                    <a:pt x="22268" y="40480"/>
                  </a:cubicBezTo>
                  <a:cubicBezTo>
                    <a:pt x="31448" y="40480"/>
                    <a:pt x="39760" y="34205"/>
                    <a:pt x="41954" y="24895"/>
                  </a:cubicBezTo>
                  <a:cubicBezTo>
                    <a:pt x="44516" y="14008"/>
                    <a:pt x="37784" y="3106"/>
                    <a:pt x="26913" y="544"/>
                  </a:cubicBezTo>
                  <a:cubicBezTo>
                    <a:pt x="25350" y="176"/>
                    <a:pt x="23788" y="0"/>
                    <a:pt x="222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36" name="Google Shape;536;p43"/>
          <p:cNvSpPr txBox="1">
            <a:spLocks noGrp="1"/>
          </p:cNvSpPr>
          <p:nvPr>
            <p:ph type="subTitle" idx="5"/>
          </p:nvPr>
        </p:nvSpPr>
        <p:spPr>
          <a:xfrm>
            <a:off x="3204800" y="1684942"/>
            <a:ext cx="2359200" cy="50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537" name="Google Shape;537;p43"/>
          <p:cNvSpPr txBox="1">
            <a:spLocks noGrp="1"/>
          </p:cNvSpPr>
          <p:nvPr>
            <p:ph type="subTitle" idx="6"/>
          </p:nvPr>
        </p:nvSpPr>
        <p:spPr>
          <a:xfrm>
            <a:off x="3206151" y="3285792"/>
            <a:ext cx="2356500" cy="50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538" name="Google Shape;538;p43"/>
          <p:cNvSpPr txBox="1">
            <a:spLocks noGrp="1"/>
          </p:cNvSpPr>
          <p:nvPr>
            <p:ph type="subTitle" idx="7"/>
          </p:nvPr>
        </p:nvSpPr>
        <p:spPr>
          <a:xfrm>
            <a:off x="5561354" y="1684938"/>
            <a:ext cx="2359200" cy="50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539" name="Google Shape;539;p43"/>
          <p:cNvSpPr txBox="1">
            <a:spLocks noGrp="1"/>
          </p:cNvSpPr>
          <p:nvPr>
            <p:ph type="subTitle" idx="8"/>
          </p:nvPr>
        </p:nvSpPr>
        <p:spPr>
          <a:xfrm>
            <a:off x="5561359" y="3285788"/>
            <a:ext cx="2359200" cy="50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s">
  <p:cSld name="CUSTOM_6"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1" name="Google Shape;541;p44"/>
          <p:cNvGrpSpPr/>
          <p:nvPr/>
        </p:nvGrpSpPr>
        <p:grpSpPr>
          <a:xfrm>
            <a:off x="-16352" y="-10652"/>
            <a:ext cx="2123222" cy="5160381"/>
            <a:chOff x="3584100" y="298250"/>
            <a:chExt cx="2130893" cy="5179025"/>
          </a:xfrm>
        </p:grpSpPr>
        <p:sp>
          <p:nvSpPr>
            <p:cNvPr id="542" name="Google Shape;542;p44"/>
            <p:cNvSpPr/>
            <p:nvPr/>
          </p:nvSpPr>
          <p:spPr>
            <a:xfrm>
              <a:off x="3584100" y="2321750"/>
              <a:ext cx="1064875" cy="1011775"/>
            </a:xfrm>
            <a:custGeom>
              <a:avLst/>
              <a:gdLst/>
              <a:ahLst/>
              <a:cxnLst/>
              <a:rect l="l" t="t" r="r" b="b"/>
              <a:pathLst>
                <a:path w="42595" h="40471" extrusionOk="0">
                  <a:moveTo>
                    <a:pt x="0" y="0"/>
                  </a:moveTo>
                  <a:lnTo>
                    <a:pt x="0" y="40470"/>
                  </a:lnTo>
                  <a:lnTo>
                    <a:pt x="42594" y="40470"/>
                  </a:lnTo>
                  <a:cubicBezTo>
                    <a:pt x="41470" y="17931"/>
                    <a:pt x="2282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3" name="Google Shape;543;p44"/>
            <p:cNvSpPr/>
            <p:nvPr/>
          </p:nvSpPr>
          <p:spPr>
            <a:xfrm>
              <a:off x="3584100" y="1310000"/>
              <a:ext cx="1064875" cy="1011775"/>
            </a:xfrm>
            <a:custGeom>
              <a:avLst/>
              <a:gdLst/>
              <a:ahLst/>
              <a:cxnLst/>
              <a:rect l="l" t="t" r="r" b="b"/>
              <a:pathLst>
                <a:path w="42595" h="40471" extrusionOk="0">
                  <a:moveTo>
                    <a:pt x="0" y="0"/>
                  </a:moveTo>
                  <a:lnTo>
                    <a:pt x="0" y="40470"/>
                  </a:lnTo>
                  <a:cubicBezTo>
                    <a:pt x="22820" y="40470"/>
                    <a:pt x="41470" y="22539"/>
                    <a:pt x="4259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4" name="Google Shape;544;p44"/>
            <p:cNvSpPr/>
            <p:nvPr/>
          </p:nvSpPr>
          <p:spPr>
            <a:xfrm>
              <a:off x="4648950" y="298250"/>
              <a:ext cx="1064875" cy="1011775"/>
            </a:xfrm>
            <a:custGeom>
              <a:avLst/>
              <a:gdLst/>
              <a:ahLst/>
              <a:cxnLst/>
              <a:rect l="l" t="t" r="r" b="b"/>
              <a:pathLst>
                <a:path w="42595" h="40471" extrusionOk="0">
                  <a:moveTo>
                    <a:pt x="42594" y="0"/>
                  </a:moveTo>
                  <a:cubicBezTo>
                    <a:pt x="19774" y="0"/>
                    <a:pt x="1140" y="17931"/>
                    <a:pt x="0" y="40470"/>
                  </a:cubicBezTo>
                  <a:lnTo>
                    <a:pt x="42594" y="40470"/>
                  </a:lnTo>
                  <a:lnTo>
                    <a:pt x="4259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5" name="Google Shape;545;p44"/>
            <p:cNvSpPr/>
            <p:nvPr/>
          </p:nvSpPr>
          <p:spPr>
            <a:xfrm>
              <a:off x="3584100" y="3333500"/>
              <a:ext cx="1064875" cy="1071900"/>
            </a:xfrm>
            <a:custGeom>
              <a:avLst/>
              <a:gdLst/>
              <a:ahLst/>
              <a:cxnLst/>
              <a:rect l="l" t="t" r="r" b="b"/>
              <a:pathLst>
                <a:path w="42595" h="42876" extrusionOk="0">
                  <a:moveTo>
                    <a:pt x="0" y="0"/>
                  </a:moveTo>
                  <a:lnTo>
                    <a:pt x="0" y="42875"/>
                  </a:lnTo>
                  <a:lnTo>
                    <a:pt x="42594" y="42875"/>
                  </a:lnTo>
                  <a:lnTo>
                    <a:pt x="4259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6" name="Google Shape;546;p44"/>
            <p:cNvSpPr/>
            <p:nvPr/>
          </p:nvSpPr>
          <p:spPr>
            <a:xfrm>
              <a:off x="3584100" y="4405375"/>
              <a:ext cx="1064875" cy="1071900"/>
            </a:xfrm>
            <a:custGeom>
              <a:avLst/>
              <a:gdLst/>
              <a:ahLst/>
              <a:cxnLst/>
              <a:rect l="l" t="t" r="r" b="b"/>
              <a:pathLst>
                <a:path w="42595" h="42876" extrusionOk="0">
                  <a:moveTo>
                    <a:pt x="0" y="0"/>
                  </a:moveTo>
                  <a:lnTo>
                    <a:pt x="0" y="42876"/>
                  </a:lnTo>
                  <a:lnTo>
                    <a:pt x="42594" y="42876"/>
                  </a:lnTo>
                  <a:lnTo>
                    <a:pt x="4259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7" name="Google Shape;547;p44"/>
            <p:cNvSpPr/>
            <p:nvPr/>
          </p:nvSpPr>
          <p:spPr>
            <a:xfrm>
              <a:off x="4648954" y="3333503"/>
              <a:ext cx="1066039" cy="1071900"/>
            </a:xfrm>
            <a:custGeom>
              <a:avLst/>
              <a:gdLst/>
              <a:ahLst/>
              <a:cxnLst/>
              <a:rect l="l" t="t" r="r" b="b"/>
              <a:pathLst>
                <a:path w="31958" h="42876" extrusionOk="0">
                  <a:moveTo>
                    <a:pt x="0" y="0"/>
                  </a:moveTo>
                  <a:lnTo>
                    <a:pt x="0" y="42875"/>
                  </a:lnTo>
                  <a:lnTo>
                    <a:pt x="31958" y="42875"/>
                  </a:lnTo>
                  <a:lnTo>
                    <a:pt x="3195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8" name="Google Shape;548;p44"/>
            <p:cNvSpPr/>
            <p:nvPr/>
          </p:nvSpPr>
          <p:spPr>
            <a:xfrm>
              <a:off x="3979650" y="1450650"/>
              <a:ext cx="1112900" cy="1012000"/>
            </a:xfrm>
            <a:custGeom>
              <a:avLst/>
              <a:gdLst/>
              <a:ahLst/>
              <a:cxnLst/>
              <a:rect l="l" t="t" r="r" b="b"/>
              <a:pathLst>
                <a:path w="44516" h="40480" extrusionOk="0">
                  <a:moveTo>
                    <a:pt x="22250" y="0"/>
                  </a:moveTo>
                  <a:cubicBezTo>
                    <a:pt x="13072" y="0"/>
                    <a:pt x="4770" y="6275"/>
                    <a:pt x="2562" y="15585"/>
                  </a:cubicBezTo>
                  <a:cubicBezTo>
                    <a:pt x="1" y="26472"/>
                    <a:pt x="6733" y="37359"/>
                    <a:pt x="17604" y="39936"/>
                  </a:cubicBezTo>
                  <a:cubicBezTo>
                    <a:pt x="19166" y="40304"/>
                    <a:pt x="20729" y="40480"/>
                    <a:pt x="22268" y="40480"/>
                  </a:cubicBezTo>
                  <a:cubicBezTo>
                    <a:pt x="31448" y="40480"/>
                    <a:pt x="39760" y="34205"/>
                    <a:pt x="41954" y="24895"/>
                  </a:cubicBezTo>
                  <a:cubicBezTo>
                    <a:pt x="44516" y="14008"/>
                    <a:pt x="37784" y="3106"/>
                    <a:pt x="26913" y="544"/>
                  </a:cubicBezTo>
                  <a:cubicBezTo>
                    <a:pt x="25350" y="176"/>
                    <a:pt x="23788" y="0"/>
                    <a:pt x="222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49" name="Google Shape;549;p44"/>
          <p:cNvSpPr txBox="1">
            <a:spLocks noGrp="1"/>
          </p:cNvSpPr>
          <p:nvPr>
            <p:ph type="title"/>
          </p:nvPr>
        </p:nvSpPr>
        <p:spPr>
          <a:xfrm>
            <a:off x="2452750" y="539500"/>
            <a:ext cx="5841600" cy="79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550" name="Google Shape;550;p44"/>
          <p:cNvSpPr txBox="1">
            <a:spLocks noGrp="1"/>
          </p:cNvSpPr>
          <p:nvPr>
            <p:ph type="title" idx="2"/>
          </p:nvPr>
        </p:nvSpPr>
        <p:spPr>
          <a:xfrm>
            <a:off x="2452750" y="1894001"/>
            <a:ext cx="5841600" cy="79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551" name="Google Shape;551;p44"/>
          <p:cNvSpPr txBox="1">
            <a:spLocks noGrp="1"/>
          </p:cNvSpPr>
          <p:nvPr>
            <p:ph type="title" idx="3"/>
          </p:nvPr>
        </p:nvSpPr>
        <p:spPr>
          <a:xfrm>
            <a:off x="2452750" y="3248501"/>
            <a:ext cx="5841600" cy="79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552" name="Google Shape;552;p44"/>
          <p:cNvSpPr txBox="1">
            <a:spLocks noGrp="1"/>
          </p:cNvSpPr>
          <p:nvPr>
            <p:ph type="subTitle" idx="1"/>
          </p:nvPr>
        </p:nvSpPr>
        <p:spPr>
          <a:xfrm>
            <a:off x="2765950" y="1181300"/>
            <a:ext cx="5215200" cy="4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553" name="Google Shape;553;p44"/>
          <p:cNvSpPr txBox="1">
            <a:spLocks noGrp="1"/>
          </p:cNvSpPr>
          <p:nvPr>
            <p:ph type="subTitle" idx="4"/>
          </p:nvPr>
        </p:nvSpPr>
        <p:spPr>
          <a:xfrm>
            <a:off x="2765950" y="2535800"/>
            <a:ext cx="5215200" cy="4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554" name="Google Shape;554;p44"/>
          <p:cNvSpPr txBox="1">
            <a:spLocks noGrp="1"/>
          </p:cNvSpPr>
          <p:nvPr>
            <p:ph type="subTitle" idx="5"/>
          </p:nvPr>
        </p:nvSpPr>
        <p:spPr>
          <a:xfrm>
            <a:off x="2765950" y="3890300"/>
            <a:ext cx="5215200" cy="4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ercentagens">
  <p:cSld name="CUSTOM_6_1"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45"/>
          <p:cNvSpPr txBox="1">
            <a:spLocks noGrp="1"/>
          </p:cNvSpPr>
          <p:nvPr>
            <p:ph type="title"/>
          </p:nvPr>
        </p:nvSpPr>
        <p:spPr>
          <a:xfrm>
            <a:off x="2140363" y="3808800"/>
            <a:ext cx="3090000" cy="79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57" name="Google Shape;557;p45"/>
          <p:cNvSpPr txBox="1">
            <a:spLocks noGrp="1"/>
          </p:cNvSpPr>
          <p:nvPr>
            <p:ph type="title" idx="2"/>
          </p:nvPr>
        </p:nvSpPr>
        <p:spPr>
          <a:xfrm>
            <a:off x="5029038" y="3808801"/>
            <a:ext cx="3090000" cy="79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58" name="Google Shape;558;p45"/>
          <p:cNvSpPr txBox="1">
            <a:spLocks noGrp="1"/>
          </p:cNvSpPr>
          <p:nvPr>
            <p:ph type="title" idx="3"/>
          </p:nvPr>
        </p:nvSpPr>
        <p:spPr>
          <a:xfrm>
            <a:off x="720000" y="540000"/>
            <a:ext cx="7710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  <p:sp>
        <p:nvSpPr>
          <p:cNvPr id="559" name="Google Shape;559;p45"/>
          <p:cNvSpPr txBox="1">
            <a:spLocks noGrp="1"/>
          </p:cNvSpPr>
          <p:nvPr>
            <p:ph type="subTitle" idx="1"/>
          </p:nvPr>
        </p:nvSpPr>
        <p:spPr>
          <a:xfrm>
            <a:off x="5690688" y="2823275"/>
            <a:ext cx="1766700" cy="8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60" name="Google Shape;560;p45"/>
          <p:cNvSpPr txBox="1">
            <a:spLocks noGrp="1"/>
          </p:cNvSpPr>
          <p:nvPr>
            <p:ph type="subTitle" idx="4"/>
          </p:nvPr>
        </p:nvSpPr>
        <p:spPr>
          <a:xfrm>
            <a:off x="2802013" y="2823275"/>
            <a:ext cx="1766700" cy="8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grpSp>
        <p:nvGrpSpPr>
          <p:cNvPr id="561" name="Google Shape;561;p45"/>
          <p:cNvGrpSpPr/>
          <p:nvPr/>
        </p:nvGrpSpPr>
        <p:grpSpPr>
          <a:xfrm>
            <a:off x="-379478" y="-32978"/>
            <a:ext cx="1833984" cy="5176248"/>
            <a:chOff x="-379478" y="-32978"/>
            <a:chExt cx="1833984" cy="5176248"/>
          </a:xfrm>
        </p:grpSpPr>
        <p:grpSp>
          <p:nvGrpSpPr>
            <p:cNvPr id="562" name="Google Shape;562;p45"/>
            <p:cNvGrpSpPr/>
            <p:nvPr/>
          </p:nvGrpSpPr>
          <p:grpSpPr>
            <a:xfrm flipH="1">
              <a:off x="-5755" y="-32978"/>
              <a:ext cx="1460261" cy="1980934"/>
              <a:chOff x="2087850" y="2445525"/>
              <a:chExt cx="2231450" cy="3027100"/>
            </a:xfrm>
          </p:grpSpPr>
          <p:sp>
            <p:nvSpPr>
              <p:cNvPr id="563" name="Google Shape;563;p45"/>
              <p:cNvSpPr/>
              <p:nvPr/>
            </p:nvSpPr>
            <p:spPr>
              <a:xfrm>
                <a:off x="3088600" y="3649450"/>
                <a:ext cx="614975" cy="584725"/>
              </a:xfrm>
              <a:custGeom>
                <a:avLst/>
                <a:gdLst/>
                <a:ahLst/>
                <a:cxnLst/>
                <a:rect l="l" t="t" r="r" b="b"/>
                <a:pathLst>
                  <a:path w="24599" h="23389" extrusionOk="0">
                    <a:moveTo>
                      <a:pt x="0" y="0"/>
                    </a:moveTo>
                    <a:lnTo>
                      <a:pt x="0" y="23389"/>
                    </a:lnTo>
                    <a:lnTo>
                      <a:pt x="24599" y="23389"/>
                    </a:lnTo>
                    <a:cubicBezTo>
                      <a:pt x="23932" y="10283"/>
                      <a:pt x="13122" y="0"/>
                      <a:pt x="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4" name="Google Shape;564;p45"/>
              <p:cNvSpPr/>
              <p:nvPr/>
            </p:nvSpPr>
            <p:spPr>
              <a:xfrm>
                <a:off x="3088600" y="3064725"/>
                <a:ext cx="614975" cy="584750"/>
              </a:xfrm>
              <a:custGeom>
                <a:avLst/>
                <a:gdLst/>
                <a:ahLst/>
                <a:cxnLst/>
                <a:rect l="l" t="t" r="r" b="b"/>
                <a:pathLst>
                  <a:path w="24599" h="23390" extrusionOk="0">
                    <a:moveTo>
                      <a:pt x="0" y="1"/>
                    </a:moveTo>
                    <a:lnTo>
                      <a:pt x="0" y="23389"/>
                    </a:lnTo>
                    <a:cubicBezTo>
                      <a:pt x="13122" y="23389"/>
                      <a:pt x="23932" y="13106"/>
                      <a:pt x="2459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5" name="Google Shape;565;p45"/>
              <p:cNvSpPr/>
              <p:nvPr/>
            </p:nvSpPr>
            <p:spPr>
              <a:xfrm>
                <a:off x="3703550" y="2480400"/>
                <a:ext cx="615375" cy="584350"/>
              </a:xfrm>
              <a:custGeom>
                <a:avLst/>
                <a:gdLst/>
                <a:ahLst/>
                <a:cxnLst/>
                <a:rect l="l" t="t" r="r" b="b"/>
                <a:pathLst>
                  <a:path w="24615" h="23374" extrusionOk="0">
                    <a:moveTo>
                      <a:pt x="24614" y="1"/>
                    </a:moveTo>
                    <a:cubicBezTo>
                      <a:pt x="11493" y="1"/>
                      <a:pt x="668" y="10284"/>
                      <a:pt x="1" y="23374"/>
                    </a:cubicBezTo>
                    <a:lnTo>
                      <a:pt x="24614" y="23374"/>
                    </a:lnTo>
                    <a:lnTo>
                      <a:pt x="2461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6" name="Google Shape;566;p45"/>
              <p:cNvSpPr/>
              <p:nvPr/>
            </p:nvSpPr>
            <p:spPr>
              <a:xfrm>
                <a:off x="2503900" y="3064725"/>
                <a:ext cx="584725" cy="1169450"/>
              </a:xfrm>
              <a:custGeom>
                <a:avLst/>
                <a:gdLst/>
                <a:ahLst/>
                <a:cxnLst/>
                <a:rect l="l" t="t" r="r" b="b"/>
                <a:pathLst>
                  <a:path w="23389" h="46778" extrusionOk="0">
                    <a:moveTo>
                      <a:pt x="23388" y="1"/>
                    </a:moveTo>
                    <a:cubicBezTo>
                      <a:pt x="10469" y="1"/>
                      <a:pt x="0" y="10470"/>
                      <a:pt x="0" y="23389"/>
                    </a:cubicBezTo>
                    <a:cubicBezTo>
                      <a:pt x="0" y="36309"/>
                      <a:pt x="10469" y="46778"/>
                      <a:pt x="23388" y="46778"/>
                    </a:cubicBezTo>
                    <a:lnTo>
                      <a:pt x="233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7" name="Google Shape;567;p45"/>
              <p:cNvSpPr/>
              <p:nvPr/>
            </p:nvSpPr>
            <p:spPr>
              <a:xfrm>
                <a:off x="2472475" y="4234150"/>
                <a:ext cx="616150" cy="647175"/>
              </a:xfrm>
              <a:custGeom>
                <a:avLst/>
                <a:gdLst/>
                <a:ahLst/>
                <a:cxnLst/>
                <a:rect l="l" t="t" r="r" b="b"/>
                <a:pathLst>
                  <a:path w="24646" h="25887" extrusionOk="0">
                    <a:moveTo>
                      <a:pt x="1" y="1"/>
                    </a:moveTo>
                    <a:lnTo>
                      <a:pt x="1" y="25886"/>
                    </a:lnTo>
                    <a:cubicBezTo>
                      <a:pt x="13603" y="25886"/>
                      <a:pt x="24630" y="14859"/>
                      <a:pt x="24645" y="1257"/>
                    </a:cubicBezTo>
                    <a:cubicBezTo>
                      <a:pt x="24645" y="838"/>
                      <a:pt x="24630" y="420"/>
                      <a:pt x="2461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8" name="Google Shape;568;p45"/>
              <p:cNvSpPr/>
              <p:nvPr/>
            </p:nvSpPr>
            <p:spPr>
              <a:xfrm>
                <a:off x="3088600" y="4234150"/>
                <a:ext cx="614975" cy="619250"/>
              </a:xfrm>
              <a:custGeom>
                <a:avLst/>
                <a:gdLst/>
                <a:ahLst/>
                <a:cxnLst/>
                <a:rect l="l" t="t" r="r" b="b"/>
                <a:pathLst>
                  <a:path w="24599" h="24770" extrusionOk="0">
                    <a:moveTo>
                      <a:pt x="0" y="1"/>
                    </a:moveTo>
                    <a:lnTo>
                      <a:pt x="0" y="24770"/>
                    </a:lnTo>
                    <a:lnTo>
                      <a:pt x="24599" y="24770"/>
                    </a:lnTo>
                    <a:lnTo>
                      <a:pt x="2459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9" name="Google Shape;569;p45"/>
              <p:cNvSpPr/>
              <p:nvPr/>
            </p:nvSpPr>
            <p:spPr>
              <a:xfrm>
                <a:off x="2472875" y="2445525"/>
                <a:ext cx="615350" cy="619225"/>
              </a:xfrm>
              <a:custGeom>
                <a:avLst/>
                <a:gdLst/>
                <a:ahLst/>
                <a:cxnLst/>
                <a:rect l="l" t="t" r="r" b="b"/>
                <a:pathLst>
                  <a:path w="24614" h="24769" extrusionOk="0">
                    <a:moveTo>
                      <a:pt x="0" y="0"/>
                    </a:moveTo>
                    <a:lnTo>
                      <a:pt x="0" y="24769"/>
                    </a:lnTo>
                    <a:lnTo>
                      <a:pt x="24614" y="24769"/>
                    </a:lnTo>
                    <a:lnTo>
                      <a:pt x="2461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0" name="Google Shape;570;p45"/>
              <p:cNvSpPr/>
              <p:nvPr/>
            </p:nvSpPr>
            <p:spPr>
              <a:xfrm>
                <a:off x="3088600" y="4853375"/>
                <a:ext cx="614975" cy="619250"/>
              </a:xfrm>
              <a:custGeom>
                <a:avLst/>
                <a:gdLst/>
                <a:ahLst/>
                <a:cxnLst/>
                <a:rect l="l" t="t" r="r" b="b"/>
                <a:pathLst>
                  <a:path w="24599" h="24770" extrusionOk="0">
                    <a:moveTo>
                      <a:pt x="0" y="1"/>
                    </a:moveTo>
                    <a:lnTo>
                      <a:pt x="0" y="24769"/>
                    </a:lnTo>
                    <a:lnTo>
                      <a:pt x="24599" y="24769"/>
                    </a:lnTo>
                    <a:lnTo>
                      <a:pt x="2459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1" name="Google Shape;571;p45"/>
              <p:cNvSpPr/>
              <p:nvPr/>
            </p:nvSpPr>
            <p:spPr>
              <a:xfrm>
                <a:off x="3700075" y="4234150"/>
                <a:ext cx="619225" cy="619250"/>
              </a:xfrm>
              <a:custGeom>
                <a:avLst/>
                <a:gdLst/>
                <a:ahLst/>
                <a:cxnLst/>
                <a:rect l="l" t="t" r="r" b="b"/>
                <a:pathLst>
                  <a:path w="24769" h="24770" extrusionOk="0">
                    <a:moveTo>
                      <a:pt x="0" y="1"/>
                    </a:moveTo>
                    <a:lnTo>
                      <a:pt x="0" y="24770"/>
                    </a:lnTo>
                    <a:lnTo>
                      <a:pt x="24769" y="24770"/>
                    </a:lnTo>
                    <a:lnTo>
                      <a:pt x="2476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2" name="Google Shape;572;p45"/>
              <p:cNvSpPr/>
              <p:nvPr/>
            </p:nvSpPr>
            <p:spPr>
              <a:xfrm>
                <a:off x="2087850" y="3973225"/>
                <a:ext cx="640175" cy="584700"/>
              </a:xfrm>
              <a:custGeom>
                <a:avLst/>
                <a:gdLst/>
                <a:ahLst/>
                <a:cxnLst/>
                <a:rect l="l" t="t" r="r" b="b"/>
                <a:pathLst>
                  <a:path w="25607" h="23388" extrusionOk="0">
                    <a:moveTo>
                      <a:pt x="12786" y="0"/>
                    </a:moveTo>
                    <a:cubicBezTo>
                      <a:pt x="7418" y="0"/>
                      <a:pt x="2588" y="3720"/>
                      <a:pt x="1381" y="9182"/>
                    </a:cubicBezTo>
                    <a:cubicBezTo>
                      <a:pt x="0" y="15494"/>
                      <a:pt x="3986" y="21729"/>
                      <a:pt x="10299" y="23109"/>
                    </a:cubicBezTo>
                    <a:cubicBezTo>
                      <a:pt x="11148" y="23297"/>
                      <a:pt x="11996" y="23388"/>
                      <a:pt x="12831" y="23388"/>
                    </a:cubicBezTo>
                    <a:cubicBezTo>
                      <a:pt x="18189" y="23388"/>
                      <a:pt x="23019" y="19668"/>
                      <a:pt x="24226" y="14207"/>
                    </a:cubicBezTo>
                    <a:cubicBezTo>
                      <a:pt x="25607" y="7910"/>
                      <a:pt x="21621" y="1659"/>
                      <a:pt x="15324" y="279"/>
                    </a:cubicBezTo>
                    <a:cubicBezTo>
                      <a:pt x="14473" y="91"/>
                      <a:pt x="13623" y="0"/>
                      <a:pt x="1278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3" name="Google Shape;573;p45"/>
              <p:cNvSpPr/>
              <p:nvPr/>
            </p:nvSpPr>
            <p:spPr>
              <a:xfrm>
                <a:off x="3316975" y="3145975"/>
                <a:ext cx="642900" cy="584950"/>
              </a:xfrm>
              <a:custGeom>
                <a:avLst/>
                <a:gdLst/>
                <a:ahLst/>
                <a:cxnLst/>
                <a:rect l="l" t="t" r="r" b="b"/>
                <a:pathLst>
                  <a:path w="25716" h="23398" extrusionOk="0">
                    <a:moveTo>
                      <a:pt x="12840" y="1"/>
                    </a:moveTo>
                    <a:cubicBezTo>
                      <a:pt x="7545" y="1"/>
                      <a:pt x="2748" y="3629"/>
                      <a:pt x="1474" y="9019"/>
                    </a:cubicBezTo>
                    <a:cubicBezTo>
                      <a:pt x="1" y="15300"/>
                      <a:pt x="3894" y="21597"/>
                      <a:pt x="10175" y="23086"/>
                    </a:cubicBezTo>
                    <a:cubicBezTo>
                      <a:pt x="11073" y="23297"/>
                      <a:pt x="11971" y="23398"/>
                      <a:pt x="12856" y="23398"/>
                    </a:cubicBezTo>
                    <a:cubicBezTo>
                      <a:pt x="18158" y="23398"/>
                      <a:pt x="22966" y="19769"/>
                      <a:pt x="24242" y="14385"/>
                    </a:cubicBezTo>
                    <a:cubicBezTo>
                      <a:pt x="25715" y="8104"/>
                      <a:pt x="21823" y="1807"/>
                      <a:pt x="15541" y="318"/>
                    </a:cubicBezTo>
                    <a:cubicBezTo>
                      <a:pt x="14636" y="104"/>
                      <a:pt x="13731" y="1"/>
                      <a:pt x="1284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74" name="Google Shape;574;p45"/>
            <p:cNvGrpSpPr/>
            <p:nvPr/>
          </p:nvGrpSpPr>
          <p:grpSpPr>
            <a:xfrm flipH="1">
              <a:off x="-379478" y="1717813"/>
              <a:ext cx="1826152" cy="3425457"/>
              <a:chOff x="2087850" y="238125"/>
              <a:chExt cx="2790575" cy="5234500"/>
            </a:xfrm>
          </p:grpSpPr>
          <p:sp>
            <p:nvSpPr>
              <p:cNvPr id="575" name="Google Shape;575;p45"/>
              <p:cNvSpPr/>
              <p:nvPr/>
            </p:nvSpPr>
            <p:spPr>
              <a:xfrm>
                <a:off x="3708975" y="1210950"/>
                <a:ext cx="584750" cy="614975"/>
              </a:xfrm>
              <a:custGeom>
                <a:avLst/>
                <a:gdLst/>
                <a:ahLst/>
                <a:cxnLst/>
                <a:rect l="l" t="t" r="r" b="b"/>
                <a:pathLst>
                  <a:path w="23390" h="24599" extrusionOk="0">
                    <a:moveTo>
                      <a:pt x="1" y="1"/>
                    </a:moveTo>
                    <a:lnTo>
                      <a:pt x="1" y="24599"/>
                    </a:lnTo>
                    <a:cubicBezTo>
                      <a:pt x="13106" y="23932"/>
                      <a:pt x="23389" y="13122"/>
                      <a:pt x="2338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6" name="Google Shape;576;p45"/>
              <p:cNvSpPr/>
              <p:nvPr/>
            </p:nvSpPr>
            <p:spPr>
              <a:xfrm>
                <a:off x="3708975" y="626250"/>
                <a:ext cx="1169450" cy="584725"/>
              </a:xfrm>
              <a:custGeom>
                <a:avLst/>
                <a:gdLst/>
                <a:ahLst/>
                <a:cxnLst/>
                <a:rect l="l" t="t" r="r" b="b"/>
                <a:pathLst>
                  <a:path w="46778" h="23389" extrusionOk="0">
                    <a:moveTo>
                      <a:pt x="23389" y="0"/>
                    </a:moveTo>
                    <a:cubicBezTo>
                      <a:pt x="10470" y="0"/>
                      <a:pt x="1" y="10469"/>
                      <a:pt x="1" y="23389"/>
                    </a:cubicBezTo>
                    <a:lnTo>
                      <a:pt x="46778" y="23389"/>
                    </a:lnTo>
                    <a:cubicBezTo>
                      <a:pt x="46778" y="10469"/>
                      <a:pt x="36309" y="0"/>
                      <a:pt x="2338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7" name="Google Shape;577;p45"/>
              <p:cNvSpPr/>
              <p:nvPr/>
            </p:nvSpPr>
            <p:spPr>
              <a:xfrm>
                <a:off x="3061850" y="594825"/>
                <a:ext cx="647150" cy="616150"/>
              </a:xfrm>
              <a:custGeom>
                <a:avLst/>
                <a:gdLst/>
                <a:ahLst/>
                <a:cxnLst/>
                <a:rect l="l" t="t" r="r" b="b"/>
                <a:pathLst>
                  <a:path w="25886" h="24646" extrusionOk="0">
                    <a:moveTo>
                      <a:pt x="0" y="1"/>
                    </a:moveTo>
                    <a:cubicBezTo>
                      <a:pt x="0" y="13603"/>
                      <a:pt x="11028" y="24646"/>
                      <a:pt x="24629" y="24646"/>
                    </a:cubicBezTo>
                    <a:cubicBezTo>
                      <a:pt x="25048" y="24646"/>
                      <a:pt x="25467" y="24630"/>
                      <a:pt x="25886" y="24615"/>
                    </a:cubicBezTo>
                    <a:lnTo>
                      <a:pt x="2588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8" name="Google Shape;578;p45"/>
              <p:cNvSpPr/>
              <p:nvPr/>
            </p:nvSpPr>
            <p:spPr>
              <a:xfrm>
                <a:off x="3089775" y="1210950"/>
                <a:ext cx="619225" cy="614975"/>
              </a:xfrm>
              <a:custGeom>
                <a:avLst/>
                <a:gdLst/>
                <a:ahLst/>
                <a:cxnLst/>
                <a:rect l="l" t="t" r="r" b="b"/>
                <a:pathLst>
                  <a:path w="24769" h="24599" extrusionOk="0">
                    <a:moveTo>
                      <a:pt x="0" y="1"/>
                    </a:moveTo>
                    <a:lnTo>
                      <a:pt x="0" y="24599"/>
                    </a:lnTo>
                    <a:lnTo>
                      <a:pt x="24769" y="24599"/>
                    </a:lnTo>
                    <a:lnTo>
                      <a:pt x="2476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9" name="Google Shape;579;p45"/>
              <p:cNvSpPr/>
              <p:nvPr/>
            </p:nvSpPr>
            <p:spPr>
              <a:xfrm>
                <a:off x="2470550" y="1210950"/>
                <a:ext cx="619225" cy="614975"/>
              </a:xfrm>
              <a:custGeom>
                <a:avLst/>
                <a:gdLst/>
                <a:ahLst/>
                <a:cxnLst/>
                <a:rect l="l" t="t" r="r" b="b"/>
                <a:pathLst>
                  <a:path w="24769" h="24599" extrusionOk="0">
                    <a:moveTo>
                      <a:pt x="0" y="1"/>
                    </a:moveTo>
                    <a:lnTo>
                      <a:pt x="0" y="24599"/>
                    </a:lnTo>
                    <a:lnTo>
                      <a:pt x="24769" y="24599"/>
                    </a:lnTo>
                    <a:lnTo>
                      <a:pt x="2476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0" name="Google Shape;580;p45"/>
              <p:cNvSpPr/>
              <p:nvPr/>
            </p:nvSpPr>
            <p:spPr>
              <a:xfrm>
                <a:off x="3089775" y="1822425"/>
                <a:ext cx="619225" cy="619225"/>
              </a:xfrm>
              <a:custGeom>
                <a:avLst/>
                <a:gdLst/>
                <a:ahLst/>
                <a:cxnLst/>
                <a:rect l="l" t="t" r="r" b="b"/>
                <a:pathLst>
                  <a:path w="24769" h="24769" extrusionOk="0">
                    <a:moveTo>
                      <a:pt x="0" y="0"/>
                    </a:moveTo>
                    <a:lnTo>
                      <a:pt x="0" y="24769"/>
                    </a:lnTo>
                    <a:lnTo>
                      <a:pt x="24769" y="24769"/>
                    </a:lnTo>
                    <a:lnTo>
                      <a:pt x="2476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1" name="Google Shape;581;p45"/>
              <p:cNvSpPr/>
              <p:nvPr/>
            </p:nvSpPr>
            <p:spPr>
              <a:xfrm>
                <a:off x="3357700" y="238125"/>
                <a:ext cx="640175" cy="584700"/>
              </a:xfrm>
              <a:custGeom>
                <a:avLst/>
                <a:gdLst/>
                <a:ahLst/>
                <a:cxnLst/>
                <a:rect l="l" t="t" r="r" b="b"/>
                <a:pathLst>
                  <a:path w="25607" h="23388" extrusionOk="0">
                    <a:moveTo>
                      <a:pt x="12776" y="1"/>
                    </a:moveTo>
                    <a:cubicBezTo>
                      <a:pt x="7418" y="1"/>
                      <a:pt x="2588" y="3720"/>
                      <a:pt x="1380" y="9182"/>
                    </a:cubicBezTo>
                    <a:cubicBezTo>
                      <a:pt x="0" y="15479"/>
                      <a:pt x="3986" y="21729"/>
                      <a:pt x="10283" y="23109"/>
                    </a:cubicBezTo>
                    <a:cubicBezTo>
                      <a:pt x="11134" y="23298"/>
                      <a:pt x="11984" y="23388"/>
                      <a:pt x="12821" y="23388"/>
                    </a:cubicBezTo>
                    <a:cubicBezTo>
                      <a:pt x="18189" y="23388"/>
                      <a:pt x="23018" y="19668"/>
                      <a:pt x="24226" y="14207"/>
                    </a:cubicBezTo>
                    <a:cubicBezTo>
                      <a:pt x="25606" y="7894"/>
                      <a:pt x="21620" y="1660"/>
                      <a:pt x="15308" y="279"/>
                    </a:cubicBezTo>
                    <a:cubicBezTo>
                      <a:pt x="14459" y="91"/>
                      <a:pt x="13611" y="1"/>
                      <a:pt x="1277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2" name="Google Shape;582;p45"/>
              <p:cNvSpPr/>
              <p:nvPr/>
            </p:nvSpPr>
            <p:spPr>
              <a:xfrm>
                <a:off x="3088600" y="3649450"/>
                <a:ext cx="614975" cy="584725"/>
              </a:xfrm>
              <a:custGeom>
                <a:avLst/>
                <a:gdLst/>
                <a:ahLst/>
                <a:cxnLst/>
                <a:rect l="l" t="t" r="r" b="b"/>
                <a:pathLst>
                  <a:path w="24599" h="23389" extrusionOk="0">
                    <a:moveTo>
                      <a:pt x="0" y="0"/>
                    </a:moveTo>
                    <a:lnTo>
                      <a:pt x="0" y="23389"/>
                    </a:lnTo>
                    <a:lnTo>
                      <a:pt x="24599" y="23389"/>
                    </a:lnTo>
                    <a:cubicBezTo>
                      <a:pt x="23932" y="10283"/>
                      <a:pt x="13122" y="0"/>
                      <a:pt x="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3" name="Google Shape;583;p45"/>
              <p:cNvSpPr/>
              <p:nvPr/>
            </p:nvSpPr>
            <p:spPr>
              <a:xfrm>
                <a:off x="3088600" y="3064725"/>
                <a:ext cx="614975" cy="584750"/>
              </a:xfrm>
              <a:custGeom>
                <a:avLst/>
                <a:gdLst/>
                <a:ahLst/>
                <a:cxnLst/>
                <a:rect l="l" t="t" r="r" b="b"/>
                <a:pathLst>
                  <a:path w="24599" h="23390" extrusionOk="0">
                    <a:moveTo>
                      <a:pt x="0" y="1"/>
                    </a:moveTo>
                    <a:lnTo>
                      <a:pt x="0" y="23389"/>
                    </a:lnTo>
                    <a:cubicBezTo>
                      <a:pt x="13122" y="23389"/>
                      <a:pt x="23932" y="13106"/>
                      <a:pt x="2459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4" name="Google Shape;584;p45"/>
              <p:cNvSpPr/>
              <p:nvPr/>
            </p:nvSpPr>
            <p:spPr>
              <a:xfrm>
                <a:off x="3703550" y="2480400"/>
                <a:ext cx="615375" cy="584350"/>
              </a:xfrm>
              <a:custGeom>
                <a:avLst/>
                <a:gdLst/>
                <a:ahLst/>
                <a:cxnLst/>
                <a:rect l="l" t="t" r="r" b="b"/>
                <a:pathLst>
                  <a:path w="24615" h="23374" extrusionOk="0">
                    <a:moveTo>
                      <a:pt x="24614" y="1"/>
                    </a:moveTo>
                    <a:cubicBezTo>
                      <a:pt x="11493" y="1"/>
                      <a:pt x="668" y="10284"/>
                      <a:pt x="1" y="23374"/>
                    </a:cubicBezTo>
                    <a:lnTo>
                      <a:pt x="24614" y="23374"/>
                    </a:lnTo>
                    <a:lnTo>
                      <a:pt x="2461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5" name="Google Shape;585;p45"/>
              <p:cNvSpPr/>
              <p:nvPr/>
            </p:nvSpPr>
            <p:spPr>
              <a:xfrm>
                <a:off x="2503900" y="3064725"/>
                <a:ext cx="584725" cy="1169450"/>
              </a:xfrm>
              <a:custGeom>
                <a:avLst/>
                <a:gdLst/>
                <a:ahLst/>
                <a:cxnLst/>
                <a:rect l="l" t="t" r="r" b="b"/>
                <a:pathLst>
                  <a:path w="23389" h="46778" extrusionOk="0">
                    <a:moveTo>
                      <a:pt x="23388" y="1"/>
                    </a:moveTo>
                    <a:cubicBezTo>
                      <a:pt x="10469" y="1"/>
                      <a:pt x="0" y="10470"/>
                      <a:pt x="0" y="23389"/>
                    </a:cubicBezTo>
                    <a:cubicBezTo>
                      <a:pt x="0" y="36309"/>
                      <a:pt x="10469" y="46778"/>
                      <a:pt x="23388" y="46778"/>
                    </a:cubicBezTo>
                    <a:lnTo>
                      <a:pt x="233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6" name="Google Shape;586;p45"/>
              <p:cNvSpPr/>
              <p:nvPr/>
            </p:nvSpPr>
            <p:spPr>
              <a:xfrm>
                <a:off x="2472475" y="4234150"/>
                <a:ext cx="616150" cy="647175"/>
              </a:xfrm>
              <a:custGeom>
                <a:avLst/>
                <a:gdLst/>
                <a:ahLst/>
                <a:cxnLst/>
                <a:rect l="l" t="t" r="r" b="b"/>
                <a:pathLst>
                  <a:path w="24646" h="25887" extrusionOk="0">
                    <a:moveTo>
                      <a:pt x="1" y="1"/>
                    </a:moveTo>
                    <a:lnTo>
                      <a:pt x="1" y="25886"/>
                    </a:lnTo>
                    <a:cubicBezTo>
                      <a:pt x="13603" y="25886"/>
                      <a:pt x="24630" y="14859"/>
                      <a:pt x="24645" y="1257"/>
                    </a:cubicBezTo>
                    <a:cubicBezTo>
                      <a:pt x="24645" y="838"/>
                      <a:pt x="24630" y="420"/>
                      <a:pt x="2461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7" name="Google Shape;587;p45"/>
              <p:cNvSpPr/>
              <p:nvPr/>
            </p:nvSpPr>
            <p:spPr>
              <a:xfrm>
                <a:off x="3088600" y="4234150"/>
                <a:ext cx="614975" cy="619250"/>
              </a:xfrm>
              <a:custGeom>
                <a:avLst/>
                <a:gdLst/>
                <a:ahLst/>
                <a:cxnLst/>
                <a:rect l="l" t="t" r="r" b="b"/>
                <a:pathLst>
                  <a:path w="24599" h="24770" extrusionOk="0">
                    <a:moveTo>
                      <a:pt x="0" y="1"/>
                    </a:moveTo>
                    <a:lnTo>
                      <a:pt x="0" y="24770"/>
                    </a:lnTo>
                    <a:lnTo>
                      <a:pt x="24599" y="24770"/>
                    </a:lnTo>
                    <a:lnTo>
                      <a:pt x="2459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8" name="Google Shape;588;p45"/>
              <p:cNvSpPr/>
              <p:nvPr/>
            </p:nvSpPr>
            <p:spPr>
              <a:xfrm>
                <a:off x="2472875" y="2445525"/>
                <a:ext cx="615350" cy="619225"/>
              </a:xfrm>
              <a:custGeom>
                <a:avLst/>
                <a:gdLst/>
                <a:ahLst/>
                <a:cxnLst/>
                <a:rect l="l" t="t" r="r" b="b"/>
                <a:pathLst>
                  <a:path w="24614" h="24769" extrusionOk="0">
                    <a:moveTo>
                      <a:pt x="0" y="0"/>
                    </a:moveTo>
                    <a:lnTo>
                      <a:pt x="0" y="24769"/>
                    </a:lnTo>
                    <a:lnTo>
                      <a:pt x="24614" y="24769"/>
                    </a:lnTo>
                    <a:lnTo>
                      <a:pt x="2461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9" name="Google Shape;589;p45"/>
              <p:cNvSpPr/>
              <p:nvPr/>
            </p:nvSpPr>
            <p:spPr>
              <a:xfrm>
                <a:off x="3088600" y="4853375"/>
                <a:ext cx="614975" cy="619250"/>
              </a:xfrm>
              <a:custGeom>
                <a:avLst/>
                <a:gdLst/>
                <a:ahLst/>
                <a:cxnLst/>
                <a:rect l="l" t="t" r="r" b="b"/>
                <a:pathLst>
                  <a:path w="24599" h="24770" extrusionOk="0">
                    <a:moveTo>
                      <a:pt x="0" y="1"/>
                    </a:moveTo>
                    <a:lnTo>
                      <a:pt x="0" y="24769"/>
                    </a:lnTo>
                    <a:lnTo>
                      <a:pt x="24599" y="24769"/>
                    </a:lnTo>
                    <a:lnTo>
                      <a:pt x="2459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0" name="Google Shape;590;p45"/>
              <p:cNvSpPr/>
              <p:nvPr/>
            </p:nvSpPr>
            <p:spPr>
              <a:xfrm>
                <a:off x="3700075" y="4234150"/>
                <a:ext cx="619225" cy="619250"/>
              </a:xfrm>
              <a:custGeom>
                <a:avLst/>
                <a:gdLst/>
                <a:ahLst/>
                <a:cxnLst/>
                <a:rect l="l" t="t" r="r" b="b"/>
                <a:pathLst>
                  <a:path w="24769" h="24770" extrusionOk="0">
                    <a:moveTo>
                      <a:pt x="0" y="1"/>
                    </a:moveTo>
                    <a:lnTo>
                      <a:pt x="0" y="24770"/>
                    </a:lnTo>
                    <a:lnTo>
                      <a:pt x="24769" y="24770"/>
                    </a:lnTo>
                    <a:lnTo>
                      <a:pt x="2476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1" name="Google Shape;591;p45"/>
              <p:cNvSpPr/>
              <p:nvPr/>
            </p:nvSpPr>
            <p:spPr>
              <a:xfrm>
                <a:off x="2087850" y="3973225"/>
                <a:ext cx="640175" cy="584700"/>
              </a:xfrm>
              <a:custGeom>
                <a:avLst/>
                <a:gdLst/>
                <a:ahLst/>
                <a:cxnLst/>
                <a:rect l="l" t="t" r="r" b="b"/>
                <a:pathLst>
                  <a:path w="25607" h="23388" extrusionOk="0">
                    <a:moveTo>
                      <a:pt x="12786" y="0"/>
                    </a:moveTo>
                    <a:cubicBezTo>
                      <a:pt x="7418" y="0"/>
                      <a:pt x="2588" y="3720"/>
                      <a:pt x="1381" y="9182"/>
                    </a:cubicBezTo>
                    <a:cubicBezTo>
                      <a:pt x="0" y="15494"/>
                      <a:pt x="3986" y="21729"/>
                      <a:pt x="10299" y="23109"/>
                    </a:cubicBezTo>
                    <a:cubicBezTo>
                      <a:pt x="11148" y="23297"/>
                      <a:pt x="11996" y="23388"/>
                      <a:pt x="12831" y="23388"/>
                    </a:cubicBezTo>
                    <a:cubicBezTo>
                      <a:pt x="18189" y="23388"/>
                      <a:pt x="23019" y="19668"/>
                      <a:pt x="24226" y="14207"/>
                    </a:cubicBezTo>
                    <a:cubicBezTo>
                      <a:pt x="25607" y="7910"/>
                      <a:pt x="21621" y="1659"/>
                      <a:pt x="15324" y="279"/>
                    </a:cubicBezTo>
                    <a:cubicBezTo>
                      <a:pt x="14473" y="91"/>
                      <a:pt x="13623" y="0"/>
                      <a:pt x="1278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2" name="Google Shape;592;p45"/>
              <p:cNvSpPr/>
              <p:nvPr/>
            </p:nvSpPr>
            <p:spPr>
              <a:xfrm>
                <a:off x="3316975" y="3145975"/>
                <a:ext cx="642900" cy="584950"/>
              </a:xfrm>
              <a:custGeom>
                <a:avLst/>
                <a:gdLst/>
                <a:ahLst/>
                <a:cxnLst/>
                <a:rect l="l" t="t" r="r" b="b"/>
                <a:pathLst>
                  <a:path w="25716" h="23398" extrusionOk="0">
                    <a:moveTo>
                      <a:pt x="12840" y="1"/>
                    </a:moveTo>
                    <a:cubicBezTo>
                      <a:pt x="7545" y="1"/>
                      <a:pt x="2748" y="3629"/>
                      <a:pt x="1474" y="9019"/>
                    </a:cubicBezTo>
                    <a:cubicBezTo>
                      <a:pt x="1" y="15300"/>
                      <a:pt x="3894" y="21597"/>
                      <a:pt x="10175" y="23086"/>
                    </a:cubicBezTo>
                    <a:cubicBezTo>
                      <a:pt x="11073" y="23297"/>
                      <a:pt x="11971" y="23398"/>
                      <a:pt x="12856" y="23398"/>
                    </a:cubicBezTo>
                    <a:cubicBezTo>
                      <a:pt x="18158" y="23398"/>
                      <a:pt x="22966" y="19769"/>
                      <a:pt x="24242" y="14385"/>
                    </a:cubicBezTo>
                    <a:cubicBezTo>
                      <a:pt x="25715" y="8104"/>
                      <a:pt x="21823" y="1807"/>
                      <a:pt x="15541" y="318"/>
                    </a:cubicBezTo>
                    <a:cubicBezTo>
                      <a:pt x="14636" y="104"/>
                      <a:pt x="13731" y="1"/>
                      <a:pt x="1284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crop image">
  <p:cSld name="CUSTOM_7"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46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109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95" name="Google Shape;595;p46"/>
          <p:cNvSpPr txBox="1">
            <a:spLocks noGrp="1"/>
          </p:cNvSpPr>
          <p:nvPr>
            <p:ph type="subTitle" idx="1"/>
          </p:nvPr>
        </p:nvSpPr>
        <p:spPr>
          <a:xfrm>
            <a:off x="1461650" y="1842650"/>
            <a:ext cx="2597700" cy="200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6"/>
          <p:cNvSpPr txBox="1">
            <a:spLocks noGrp="1"/>
          </p:cNvSpPr>
          <p:nvPr>
            <p:ph type="title"/>
          </p:nvPr>
        </p:nvSpPr>
        <p:spPr>
          <a:xfrm>
            <a:off x="713225" y="5400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wesome words">
  <p:cSld name="CUSTOM_4_1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Google Shape;91;p7"/>
          <p:cNvGrpSpPr/>
          <p:nvPr/>
        </p:nvGrpSpPr>
        <p:grpSpPr>
          <a:xfrm>
            <a:off x="-9402" y="-12370"/>
            <a:ext cx="2513983" cy="5157246"/>
            <a:chOff x="3584100" y="1310000"/>
            <a:chExt cx="1508450" cy="3095400"/>
          </a:xfrm>
        </p:grpSpPr>
        <p:sp>
          <p:nvSpPr>
            <p:cNvPr id="92" name="Google Shape;92;p7"/>
            <p:cNvSpPr/>
            <p:nvPr/>
          </p:nvSpPr>
          <p:spPr>
            <a:xfrm>
              <a:off x="3584100" y="2321750"/>
              <a:ext cx="1064875" cy="1011775"/>
            </a:xfrm>
            <a:custGeom>
              <a:avLst/>
              <a:gdLst/>
              <a:ahLst/>
              <a:cxnLst/>
              <a:rect l="l" t="t" r="r" b="b"/>
              <a:pathLst>
                <a:path w="42595" h="40471" extrusionOk="0">
                  <a:moveTo>
                    <a:pt x="0" y="0"/>
                  </a:moveTo>
                  <a:lnTo>
                    <a:pt x="0" y="40470"/>
                  </a:lnTo>
                  <a:lnTo>
                    <a:pt x="42594" y="40470"/>
                  </a:lnTo>
                  <a:cubicBezTo>
                    <a:pt x="41470" y="17931"/>
                    <a:pt x="2282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93;p7"/>
            <p:cNvSpPr/>
            <p:nvPr/>
          </p:nvSpPr>
          <p:spPr>
            <a:xfrm>
              <a:off x="3584100" y="1310000"/>
              <a:ext cx="1064875" cy="1011775"/>
            </a:xfrm>
            <a:custGeom>
              <a:avLst/>
              <a:gdLst/>
              <a:ahLst/>
              <a:cxnLst/>
              <a:rect l="l" t="t" r="r" b="b"/>
              <a:pathLst>
                <a:path w="42595" h="40471" extrusionOk="0">
                  <a:moveTo>
                    <a:pt x="0" y="0"/>
                  </a:moveTo>
                  <a:lnTo>
                    <a:pt x="0" y="40470"/>
                  </a:lnTo>
                  <a:cubicBezTo>
                    <a:pt x="22820" y="40470"/>
                    <a:pt x="41470" y="22539"/>
                    <a:pt x="4259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94;p7"/>
            <p:cNvSpPr/>
            <p:nvPr/>
          </p:nvSpPr>
          <p:spPr>
            <a:xfrm>
              <a:off x="3584100" y="3333500"/>
              <a:ext cx="1064875" cy="1071900"/>
            </a:xfrm>
            <a:custGeom>
              <a:avLst/>
              <a:gdLst/>
              <a:ahLst/>
              <a:cxnLst/>
              <a:rect l="l" t="t" r="r" b="b"/>
              <a:pathLst>
                <a:path w="42595" h="42876" extrusionOk="0">
                  <a:moveTo>
                    <a:pt x="0" y="0"/>
                  </a:moveTo>
                  <a:lnTo>
                    <a:pt x="0" y="42875"/>
                  </a:lnTo>
                  <a:lnTo>
                    <a:pt x="42594" y="42875"/>
                  </a:lnTo>
                  <a:lnTo>
                    <a:pt x="4259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95;p7"/>
            <p:cNvSpPr/>
            <p:nvPr/>
          </p:nvSpPr>
          <p:spPr>
            <a:xfrm>
              <a:off x="3979650" y="1450650"/>
              <a:ext cx="1112900" cy="1012000"/>
            </a:xfrm>
            <a:custGeom>
              <a:avLst/>
              <a:gdLst/>
              <a:ahLst/>
              <a:cxnLst/>
              <a:rect l="l" t="t" r="r" b="b"/>
              <a:pathLst>
                <a:path w="44516" h="40480" extrusionOk="0">
                  <a:moveTo>
                    <a:pt x="22250" y="0"/>
                  </a:moveTo>
                  <a:cubicBezTo>
                    <a:pt x="13072" y="0"/>
                    <a:pt x="4770" y="6275"/>
                    <a:pt x="2562" y="15585"/>
                  </a:cubicBezTo>
                  <a:cubicBezTo>
                    <a:pt x="1" y="26472"/>
                    <a:pt x="6733" y="37359"/>
                    <a:pt x="17604" y="39936"/>
                  </a:cubicBezTo>
                  <a:cubicBezTo>
                    <a:pt x="19166" y="40304"/>
                    <a:pt x="20729" y="40480"/>
                    <a:pt x="22268" y="40480"/>
                  </a:cubicBezTo>
                  <a:cubicBezTo>
                    <a:pt x="31448" y="40480"/>
                    <a:pt x="39760" y="34205"/>
                    <a:pt x="41954" y="24895"/>
                  </a:cubicBezTo>
                  <a:cubicBezTo>
                    <a:pt x="44516" y="14008"/>
                    <a:pt x="37784" y="3106"/>
                    <a:pt x="26913" y="544"/>
                  </a:cubicBezTo>
                  <a:cubicBezTo>
                    <a:pt x="25350" y="176"/>
                    <a:pt x="23788" y="0"/>
                    <a:pt x="222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6" name="Google Shape;96;p7"/>
          <p:cNvSpPr txBox="1">
            <a:spLocks noGrp="1"/>
          </p:cNvSpPr>
          <p:nvPr>
            <p:ph type="title"/>
          </p:nvPr>
        </p:nvSpPr>
        <p:spPr>
          <a:xfrm>
            <a:off x="2965050" y="1606500"/>
            <a:ext cx="5507400" cy="19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60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6000">
                <a:latin typeface="Roboto Light"/>
                <a:ea typeface="Roboto Light"/>
                <a:cs typeface="Roboto Light"/>
                <a:sym typeface="Roboto Light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6000">
                <a:latin typeface="Roboto Light"/>
                <a:ea typeface="Roboto Light"/>
                <a:cs typeface="Roboto Light"/>
                <a:sym typeface="Roboto Light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6000">
                <a:latin typeface="Roboto Light"/>
                <a:ea typeface="Roboto Light"/>
                <a:cs typeface="Roboto Light"/>
                <a:sym typeface="Roboto Light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6000">
                <a:latin typeface="Roboto Light"/>
                <a:ea typeface="Roboto Light"/>
                <a:cs typeface="Roboto Light"/>
                <a:sym typeface="Roboto Light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6000">
                <a:latin typeface="Roboto Light"/>
                <a:ea typeface="Roboto Light"/>
                <a:cs typeface="Roboto Light"/>
                <a:sym typeface="Roboto Light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6000">
                <a:latin typeface="Roboto Light"/>
                <a:ea typeface="Roboto Light"/>
                <a:cs typeface="Roboto Light"/>
                <a:sym typeface="Roboto Light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6000">
                <a:latin typeface="Roboto Light"/>
                <a:ea typeface="Roboto Light"/>
                <a:cs typeface="Roboto Light"/>
                <a:sym typeface="Roboto Light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6000"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crop image">
  <p:cSld name="CUSTOM_7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8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109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9" name="Google Shape;99;p8"/>
          <p:cNvSpPr txBox="1">
            <a:spLocks noGrp="1"/>
          </p:cNvSpPr>
          <p:nvPr>
            <p:ph type="subTitle" idx="1"/>
          </p:nvPr>
        </p:nvSpPr>
        <p:spPr>
          <a:xfrm>
            <a:off x="1461650" y="1842650"/>
            <a:ext cx="2597700" cy="200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1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9"/>
          <p:cNvSpPr txBox="1">
            <a:spLocks noGrp="1"/>
          </p:cNvSpPr>
          <p:nvPr>
            <p:ph type="title"/>
          </p:nvPr>
        </p:nvSpPr>
        <p:spPr>
          <a:xfrm>
            <a:off x="3331620" y="539500"/>
            <a:ext cx="5148600" cy="110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60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9"/>
          <p:cNvSpPr txBox="1">
            <a:spLocks noGrp="1"/>
          </p:cNvSpPr>
          <p:nvPr>
            <p:ph type="subTitle" idx="1"/>
          </p:nvPr>
        </p:nvSpPr>
        <p:spPr>
          <a:xfrm>
            <a:off x="3331670" y="1564700"/>
            <a:ext cx="5148600" cy="59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accent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  <p:sp>
        <p:nvSpPr>
          <p:cNvPr id="103" name="Google Shape;103;p9"/>
          <p:cNvSpPr txBox="1"/>
          <p:nvPr/>
        </p:nvSpPr>
        <p:spPr>
          <a:xfrm>
            <a:off x="4830775" y="3453900"/>
            <a:ext cx="3600000" cy="92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CREDITS:</a:t>
            </a:r>
            <a:r>
              <a:rPr lang="en" sz="1200" b="0" i="0" u="none" strike="noStrike" cap="none">
                <a:solidFill>
                  <a:schemeClr val="accent5"/>
                </a:solidFill>
                <a:latin typeface="Roboto Light"/>
                <a:ea typeface="Roboto Light"/>
                <a:cs typeface="Roboto Light"/>
                <a:sym typeface="Roboto Light"/>
              </a:rPr>
              <a:t> This presentation template was created by </a:t>
            </a:r>
            <a:r>
              <a:rPr lang="en" sz="1200" b="0" i="0" u="none" strike="noStrike" cap="none">
                <a:solidFill>
                  <a:schemeClr val="hlink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2"/>
              </a:rPr>
              <a:t>Slidesgo</a:t>
            </a:r>
            <a:r>
              <a:rPr lang="en" sz="1200" b="0" i="0" u="none" strike="noStrike" cap="none">
                <a:solidFill>
                  <a:schemeClr val="accent5"/>
                </a:solidFill>
                <a:latin typeface="Roboto Light"/>
                <a:ea typeface="Roboto Light"/>
                <a:cs typeface="Roboto Light"/>
                <a:sym typeface="Roboto Light"/>
              </a:rPr>
              <a:t>, including icons by </a:t>
            </a:r>
            <a:r>
              <a:rPr lang="en" sz="1200" b="0" i="0" u="none" strike="noStrike" cap="none">
                <a:solidFill>
                  <a:schemeClr val="hlink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3"/>
              </a:rPr>
              <a:t>Flaticon</a:t>
            </a:r>
            <a:r>
              <a:rPr lang="en" sz="1200" b="0" i="0" u="none" strike="noStrike" cap="none">
                <a:solidFill>
                  <a:schemeClr val="accent5"/>
                </a:solidFill>
                <a:latin typeface="Roboto Light"/>
                <a:ea typeface="Roboto Light"/>
                <a:cs typeface="Roboto Light"/>
                <a:sym typeface="Roboto Light"/>
              </a:rPr>
              <a:t>, and infographics &amp; images by </a:t>
            </a:r>
            <a:r>
              <a:rPr lang="en" sz="1200" b="0" i="0" u="none" strike="noStrike" cap="none">
                <a:solidFill>
                  <a:schemeClr val="hlink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4"/>
              </a:rPr>
              <a:t>Freepik</a:t>
            </a:r>
            <a:r>
              <a:rPr lang="en" sz="1200" b="0" i="0" u="none" strike="noStrike" cap="none">
                <a:solidFill>
                  <a:schemeClr val="accent5"/>
                </a:solidFill>
                <a:latin typeface="Roboto Light"/>
                <a:ea typeface="Roboto Light"/>
                <a:cs typeface="Roboto Light"/>
                <a:sym typeface="Roboto Light"/>
              </a:rPr>
              <a:t>. </a:t>
            </a:r>
            <a:endParaRPr sz="1200" b="0" i="0" u="none" strike="noStrike" cap="none">
              <a:solidFill>
                <a:schemeClr val="accent5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grpSp>
        <p:nvGrpSpPr>
          <p:cNvPr id="104" name="Google Shape;104;p9"/>
          <p:cNvGrpSpPr/>
          <p:nvPr/>
        </p:nvGrpSpPr>
        <p:grpSpPr>
          <a:xfrm>
            <a:off x="-484103" y="-480394"/>
            <a:ext cx="4160979" cy="5666561"/>
            <a:chOff x="2087850" y="238125"/>
            <a:chExt cx="3409800" cy="4643200"/>
          </a:xfrm>
        </p:grpSpPr>
        <p:sp>
          <p:nvSpPr>
            <p:cNvPr id="105" name="Google Shape;105;p9"/>
            <p:cNvSpPr/>
            <p:nvPr/>
          </p:nvSpPr>
          <p:spPr>
            <a:xfrm>
              <a:off x="3708975" y="1210950"/>
              <a:ext cx="584750" cy="614975"/>
            </a:xfrm>
            <a:custGeom>
              <a:avLst/>
              <a:gdLst/>
              <a:ahLst/>
              <a:cxnLst/>
              <a:rect l="l" t="t" r="r" b="b"/>
              <a:pathLst>
                <a:path w="23390" h="24599" extrusionOk="0">
                  <a:moveTo>
                    <a:pt x="1" y="1"/>
                  </a:moveTo>
                  <a:lnTo>
                    <a:pt x="1" y="24599"/>
                  </a:lnTo>
                  <a:cubicBezTo>
                    <a:pt x="13106" y="23932"/>
                    <a:pt x="23389" y="13122"/>
                    <a:pt x="2338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06;p9"/>
            <p:cNvSpPr/>
            <p:nvPr/>
          </p:nvSpPr>
          <p:spPr>
            <a:xfrm>
              <a:off x="4293700" y="1210950"/>
              <a:ext cx="584725" cy="614975"/>
            </a:xfrm>
            <a:custGeom>
              <a:avLst/>
              <a:gdLst/>
              <a:ahLst/>
              <a:cxnLst/>
              <a:rect l="l" t="t" r="r" b="b"/>
              <a:pathLst>
                <a:path w="23389" h="24599" extrusionOk="0">
                  <a:moveTo>
                    <a:pt x="0" y="1"/>
                  </a:moveTo>
                  <a:cubicBezTo>
                    <a:pt x="0" y="13122"/>
                    <a:pt x="10283" y="23932"/>
                    <a:pt x="23389" y="24599"/>
                  </a:cubicBezTo>
                  <a:lnTo>
                    <a:pt x="2338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07;p9"/>
            <p:cNvSpPr/>
            <p:nvPr/>
          </p:nvSpPr>
          <p:spPr>
            <a:xfrm>
              <a:off x="4878400" y="1825900"/>
              <a:ext cx="584350" cy="615375"/>
            </a:xfrm>
            <a:custGeom>
              <a:avLst/>
              <a:gdLst/>
              <a:ahLst/>
              <a:cxnLst/>
              <a:rect l="l" t="t" r="r" b="b"/>
              <a:pathLst>
                <a:path w="23374" h="24615" extrusionOk="0">
                  <a:moveTo>
                    <a:pt x="1" y="1"/>
                  </a:moveTo>
                  <a:lnTo>
                    <a:pt x="1" y="24614"/>
                  </a:lnTo>
                  <a:lnTo>
                    <a:pt x="23373" y="24614"/>
                  </a:lnTo>
                  <a:cubicBezTo>
                    <a:pt x="23373" y="11493"/>
                    <a:pt x="13106" y="683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9"/>
            <p:cNvSpPr/>
            <p:nvPr/>
          </p:nvSpPr>
          <p:spPr>
            <a:xfrm>
              <a:off x="3708975" y="626250"/>
              <a:ext cx="1169450" cy="584725"/>
            </a:xfrm>
            <a:custGeom>
              <a:avLst/>
              <a:gdLst/>
              <a:ahLst/>
              <a:cxnLst/>
              <a:rect l="l" t="t" r="r" b="b"/>
              <a:pathLst>
                <a:path w="46778" h="23389" extrusionOk="0">
                  <a:moveTo>
                    <a:pt x="23389" y="0"/>
                  </a:moveTo>
                  <a:cubicBezTo>
                    <a:pt x="10470" y="0"/>
                    <a:pt x="1" y="10469"/>
                    <a:pt x="1" y="23389"/>
                  </a:cubicBezTo>
                  <a:lnTo>
                    <a:pt x="46778" y="23389"/>
                  </a:lnTo>
                  <a:cubicBezTo>
                    <a:pt x="46778" y="10469"/>
                    <a:pt x="36309" y="0"/>
                    <a:pt x="233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09;p9"/>
            <p:cNvSpPr/>
            <p:nvPr/>
          </p:nvSpPr>
          <p:spPr>
            <a:xfrm>
              <a:off x="3061850" y="594825"/>
              <a:ext cx="647150" cy="616150"/>
            </a:xfrm>
            <a:custGeom>
              <a:avLst/>
              <a:gdLst/>
              <a:ahLst/>
              <a:cxnLst/>
              <a:rect l="l" t="t" r="r" b="b"/>
              <a:pathLst>
                <a:path w="25886" h="24646" extrusionOk="0">
                  <a:moveTo>
                    <a:pt x="0" y="1"/>
                  </a:moveTo>
                  <a:cubicBezTo>
                    <a:pt x="0" y="13603"/>
                    <a:pt x="11028" y="24646"/>
                    <a:pt x="24629" y="24646"/>
                  </a:cubicBezTo>
                  <a:cubicBezTo>
                    <a:pt x="25048" y="24646"/>
                    <a:pt x="25467" y="24630"/>
                    <a:pt x="25886" y="24615"/>
                  </a:cubicBezTo>
                  <a:lnTo>
                    <a:pt x="2588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10;p9"/>
            <p:cNvSpPr/>
            <p:nvPr/>
          </p:nvSpPr>
          <p:spPr>
            <a:xfrm>
              <a:off x="3089775" y="1210950"/>
              <a:ext cx="619225" cy="614975"/>
            </a:xfrm>
            <a:custGeom>
              <a:avLst/>
              <a:gdLst/>
              <a:ahLst/>
              <a:cxnLst/>
              <a:rect l="l" t="t" r="r" b="b"/>
              <a:pathLst>
                <a:path w="24769" h="24599" extrusionOk="0">
                  <a:moveTo>
                    <a:pt x="0" y="1"/>
                  </a:moveTo>
                  <a:lnTo>
                    <a:pt x="0" y="24599"/>
                  </a:lnTo>
                  <a:lnTo>
                    <a:pt x="24769" y="24599"/>
                  </a:lnTo>
                  <a:lnTo>
                    <a:pt x="2476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1;p9"/>
            <p:cNvSpPr/>
            <p:nvPr/>
          </p:nvSpPr>
          <p:spPr>
            <a:xfrm>
              <a:off x="4878400" y="595225"/>
              <a:ext cx="619250" cy="615375"/>
            </a:xfrm>
            <a:custGeom>
              <a:avLst/>
              <a:gdLst/>
              <a:ahLst/>
              <a:cxnLst/>
              <a:rect l="l" t="t" r="r" b="b"/>
              <a:pathLst>
                <a:path w="24770" h="24615" extrusionOk="0">
                  <a:moveTo>
                    <a:pt x="1" y="0"/>
                  </a:moveTo>
                  <a:lnTo>
                    <a:pt x="1" y="24614"/>
                  </a:lnTo>
                  <a:lnTo>
                    <a:pt x="24769" y="24614"/>
                  </a:lnTo>
                  <a:lnTo>
                    <a:pt x="2476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2;p9"/>
            <p:cNvSpPr/>
            <p:nvPr/>
          </p:nvSpPr>
          <p:spPr>
            <a:xfrm>
              <a:off x="2470550" y="1210950"/>
              <a:ext cx="619225" cy="614975"/>
            </a:xfrm>
            <a:custGeom>
              <a:avLst/>
              <a:gdLst/>
              <a:ahLst/>
              <a:cxnLst/>
              <a:rect l="l" t="t" r="r" b="b"/>
              <a:pathLst>
                <a:path w="24769" h="24599" extrusionOk="0">
                  <a:moveTo>
                    <a:pt x="0" y="1"/>
                  </a:moveTo>
                  <a:lnTo>
                    <a:pt x="0" y="24599"/>
                  </a:lnTo>
                  <a:lnTo>
                    <a:pt x="24769" y="24599"/>
                  </a:lnTo>
                  <a:lnTo>
                    <a:pt x="2476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3;p9"/>
            <p:cNvSpPr/>
            <p:nvPr/>
          </p:nvSpPr>
          <p:spPr>
            <a:xfrm>
              <a:off x="3089775" y="1822425"/>
              <a:ext cx="619225" cy="619225"/>
            </a:xfrm>
            <a:custGeom>
              <a:avLst/>
              <a:gdLst/>
              <a:ahLst/>
              <a:cxnLst/>
              <a:rect l="l" t="t" r="r" b="b"/>
              <a:pathLst>
                <a:path w="24769" h="24769" extrusionOk="0">
                  <a:moveTo>
                    <a:pt x="0" y="0"/>
                  </a:moveTo>
                  <a:lnTo>
                    <a:pt x="0" y="24769"/>
                  </a:lnTo>
                  <a:lnTo>
                    <a:pt x="24769" y="24769"/>
                  </a:lnTo>
                  <a:lnTo>
                    <a:pt x="2476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4;p9"/>
            <p:cNvSpPr/>
            <p:nvPr/>
          </p:nvSpPr>
          <p:spPr>
            <a:xfrm>
              <a:off x="3357700" y="238125"/>
              <a:ext cx="640175" cy="584700"/>
            </a:xfrm>
            <a:custGeom>
              <a:avLst/>
              <a:gdLst/>
              <a:ahLst/>
              <a:cxnLst/>
              <a:rect l="l" t="t" r="r" b="b"/>
              <a:pathLst>
                <a:path w="25607" h="23388" extrusionOk="0">
                  <a:moveTo>
                    <a:pt x="12776" y="1"/>
                  </a:moveTo>
                  <a:cubicBezTo>
                    <a:pt x="7418" y="1"/>
                    <a:pt x="2588" y="3720"/>
                    <a:pt x="1380" y="9182"/>
                  </a:cubicBezTo>
                  <a:cubicBezTo>
                    <a:pt x="0" y="15479"/>
                    <a:pt x="3986" y="21729"/>
                    <a:pt x="10283" y="23109"/>
                  </a:cubicBezTo>
                  <a:cubicBezTo>
                    <a:pt x="11134" y="23298"/>
                    <a:pt x="11984" y="23388"/>
                    <a:pt x="12821" y="23388"/>
                  </a:cubicBezTo>
                  <a:cubicBezTo>
                    <a:pt x="18189" y="23388"/>
                    <a:pt x="23018" y="19668"/>
                    <a:pt x="24226" y="14207"/>
                  </a:cubicBezTo>
                  <a:cubicBezTo>
                    <a:pt x="25606" y="7894"/>
                    <a:pt x="21620" y="1660"/>
                    <a:pt x="15308" y="279"/>
                  </a:cubicBezTo>
                  <a:cubicBezTo>
                    <a:pt x="14459" y="91"/>
                    <a:pt x="13611" y="1"/>
                    <a:pt x="1277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;p9"/>
            <p:cNvSpPr/>
            <p:nvPr/>
          </p:nvSpPr>
          <p:spPr>
            <a:xfrm>
              <a:off x="4182800" y="1468375"/>
              <a:ext cx="643275" cy="584800"/>
            </a:xfrm>
            <a:custGeom>
              <a:avLst/>
              <a:gdLst/>
              <a:ahLst/>
              <a:cxnLst/>
              <a:rect l="l" t="t" r="r" b="b"/>
              <a:pathLst>
                <a:path w="25731" h="23392" extrusionOk="0">
                  <a:moveTo>
                    <a:pt x="12870" y="1"/>
                  </a:moveTo>
                  <a:cubicBezTo>
                    <a:pt x="7558" y="1"/>
                    <a:pt x="2752" y="3630"/>
                    <a:pt x="1489" y="9013"/>
                  </a:cubicBezTo>
                  <a:cubicBezTo>
                    <a:pt x="0" y="15294"/>
                    <a:pt x="3893" y="21591"/>
                    <a:pt x="10175" y="23080"/>
                  </a:cubicBezTo>
                  <a:cubicBezTo>
                    <a:pt x="11073" y="23291"/>
                    <a:pt x="11971" y="23392"/>
                    <a:pt x="12855" y="23392"/>
                  </a:cubicBezTo>
                  <a:cubicBezTo>
                    <a:pt x="18158" y="23392"/>
                    <a:pt x="22966" y="19763"/>
                    <a:pt x="24242" y="14379"/>
                  </a:cubicBezTo>
                  <a:cubicBezTo>
                    <a:pt x="25731" y="8098"/>
                    <a:pt x="21838" y="1801"/>
                    <a:pt x="15557" y="312"/>
                  </a:cubicBezTo>
                  <a:cubicBezTo>
                    <a:pt x="14656" y="101"/>
                    <a:pt x="13756" y="1"/>
                    <a:pt x="128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;p9"/>
            <p:cNvSpPr/>
            <p:nvPr/>
          </p:nvSpPr>
          <p:spPr>
            <a:xfrm>
              <a:off x="3088600" y="3649450"/>
              <a:ext cx="614975" cy="584725"/>
            </a:xfrm>
            <a:custGeom>
              <a:avLst/>
              <a:gdLst/>
              <a:ahLst/>
              <a:cxnLst/>
              <a:rect l="l" t="t" r="r" b="b"/>
              <a:pathLst>
                <a:path w="24599" h="23389" extrusionOk="0">
                  <a:moveTo>
                    <a:pt x="0" y="0"/>
                  </a:moveTo>
                  <a:lnTo>
                    <a:pt x="0" y="23389"/>
                  </a:lnTo>
                  <a:lnTo>
                    <a:pt x="24599" y="23389"/>
                  </a:lnTo>
                  <a:cubicBezTo>
                    <a:pt x="23932" y="10283"/>
                    <a:pt x="13122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7;p9"/>
            <p:cNvSpPr/>
            <p:nvPr/>
          </p:nvSpPr>
          <p:spPr>
            <a:xfrm>
              <a:off x="3088600" y="3064725"/>
              <a:ext cx="614975" cy="584750"/>
            </a:xfrm>
            <a:custGeom>
              <a:avLst/>
              <a:gdLst/>
              <a:ahLst/>
              <a:cxnLst/>
              <a:rect l="l" t="t" r="r" b="b"/>
              <a:pathLst>
                <a:path w="24599" h="23390" extrusionOk="0">
                  <a:moveTo>
                    <a:pt x="0" y="1"/>
                  </a:moveTo>
                  <a:lnTo>
                    <a:pt x="0" y="23389"/>
                  </a:lnTo>
                  <a:cubicBezTo>
                    <a:pt x="13122" y="23389"/>
                    <a:pt x="23932" y="13106"/>
                    <a:pt x="2459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8;p9"/>
            <p:cNvSpPr/>
            <p:nvPr/>
          </p:nvSpPr>
          <p:spPr>
            <a:xfrm>
              <a:off x="3703550" y="2480400"/>
              <a:ext cx="615375" cy="584350"/>
            </a:xfrm>
            <a:custGeom>
              <a:avLst/>
              <a:gdLst/>
              <a:ahLst/>
              <a:cxnLst/>
              <a:rect l="l" t="t" r="r" b="b"/>
              <a:pathLst>
                <a:path w="24615" h="23374" extrusionOk="0">
                  <a:moveTo>
                    <a:pt x="24614" y="1"/>
                  </a:moveTo>
                  <a:cubicBezTo>
                    <a:pt x="11493" y="1"/>
                    <a:pt x="668" y="10284"/>
                    <a:pt x="1" y="23374"/>
                  </a:cubicBezTo>
                  <a:lnTo>
                    <a:pt x="24614" y="23374"/>
                  </a:lnTo>
                  <a:lnTo>
                    <a:pt x="2461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9;p9"/>
            <p:cNvSpPr/>
            <p:nvPr/>
          </p:nvSpPr>
          <p:spPr>
            <a:xfrm>
              <a:off x="2503900" y="3064725"/>
              <a:ext cx="584725" cy="1169450"/>
            </a:xfrm>
            <a:custGeom>
              <a:avLst/>
              <a:gdLst/>
              <a:ahLst/>
              <a:cxnLst/>
              <a:rect l="l" t="t" r="r" b="b"/>
              <a:pathLst>
                <a:path w="23389" h="46778" extrusionOk="0">
                  <a:moveTo>
                    <a:pt x="23388" y="1"/>
                  </a:moveTo>
                  <a:cubicBezTo>
                    <a:pt x="10469" y="1"/>
                    <a:pt x="0" y="10470"/>
                    <a:pt x="0" y="23389"/>
                  </a:cubicBezTo>
                  <a:cubicBezTo>
                    <a:pt x="0" y="36309"/>
                    <a:pt x="10469" y="46778"/>
                    <a:pt x="23388" y="46778"/>
                  </a:cubicBezTo>
                  <a:lnTo>
                    <a:pt x="2338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20;p9"/>
            <p:cNvSpPr/>
            <p:nvPr/>
          </p:nvSpPr>
          <p:spPr>
            <a:xfrm>
              <a:off x="2472475" y="4234150"/>
              <a:ext cx="616150" cy="647175"/>
            </a:xfrm>
            <a:custGeom>
              <a:avLst/>
              <a:gdLst/>
              <a:ahLst/>
              <a:cxnLst/>
              <a:rect l="l" t="t" r="r" b="b"/>
              <a:pathLst>
                <a:path w="24646" h="25887" extrusionOk="0">
                  <a:moveTo>
                    <a:pt x="1" y="1"/>
                  </a:moveTo>
                  <a:lnTo>
                    <a:pt x="1" y="25886"/>
                  </a:lnTo>
                  <a:cubicBezTo>
                    <a:pt x="13603" y="25886"/>
                    <a:pt x="24630" y="14859"/>
                    <a:pt x="24645" y="1257"/>
                  </a:cubicBezTo>
                  <a:cubicBezTo>
                    <a:pt x="24645" y="838"/>
                    <a:pt x="24630" y="420"/>
                    <a:pt x="2461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21;p9"/>
            <p:cNvSpPr/>
            <p:nvPr/>
          </p:nvSpPr>
          <p:spPr>
            <a:xfrm>
              <a:off x="3088600" y="4234150"/>
              <a:ext cx="614975" cy="619250"/>
            </a:xfrm>
            <a:custGeom>
              <a:avLst/>
              <a:gdLst/>
              <a:ahLst/>
              <a:cxnLst/>
              <a:rect l="l" t="t" r="r" b="b"/>
              <a:pathLst>
                <a:path w="24599" h="24770" extrusionOk="0">
                  <a:moveTo>
                    <a:pt x="0" y="1"/>
                  </a:moveTo>
                  <a:lnTo>
                    <a:pt x="0" y="24770"/>
                  </a:lnTo>
                  <a:lnTo>
                    <a:pt x="24599" y="24770"/>
                  </a:lnTo>
                  <a:lnTo>
                    <a:pt x="2459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22;p9"/>
            <p:cNvSpPr/>
            <p:nvPr/>
          </p:nvSpPr>
          <p:spPr>
            <a:xfrm>
              <a:off x="2472875" y="2445525"/>
              <a:ext cx="615350" cy="619225"/>
            </a:xfrm>
            <a:custGeom>
              <a:avLst/>
              <a:gdLst/>
              <a:ahLst/>
              <a:cxnLst/>
              <a:rect l="l" t="t" r="r" b="b"/>
              <a:pathLst>
                <a:path w="24614" h="24769" extrusionOk="0">
                  <a:moveTo>
                    <a:pt x="0" y="0"/>
                  </a:moveTo>
                  <a:lnTo>
                    <a:pt x="0" y="24769"/>
                  </a:lnTo>
                  <a:lnTo>
                    <a:pt x="24614" y="24769"/>
                  </a:lnTo>
                  <a:lnTo>
                    <a:pt x="2461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23;p9"/>
            <p:cNvSpPr/>
            <p:nvPr/>
          </p:nvSpPr>
          <p:spPr>
            <a:xfrm>
              <a:off x="3700075" y="4234150"/>
              <a:ext cx="619225" cy="619250"/>
            </a:xfrm>
            <a:custGeom>
              <a:avLst/>
              <a:gdLst/>
              <a:ahLst/>
              <a:cxnLst/>
              <a:rect l="l" t="t" r="r" b="b"/>
              <a:pathLst>
                <a:path w="24769" h="24770" extrusionOk="0">
                  <a:moveTo>
                    <a:pt x="0" y="1"/>
                  </a:moveTo>
                  <a:lnTo>
                    <a:pt x="0" y="24770"/>
                  </a:lnTo>
                  <a:lnTo>
                    <a:pt x="24769" y="24770"/>
                  </a:lnTo>
                  <a:lnTo>
                    <a:pt x="2476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24;p9"/>
            <p:cNvSpPr/>
            <p:nvPr/>
          </p:nvSpPr>
          <p:spPr>
            <a:xfrm>
              <a:off x="2087850" y="3973225"/>
              <a:ext cx="640175" cy="584700"/>
            </a:xfrm>
            <a:custGeom>
              <a:avLst/>
              <a:gdLst/>
              <a:ahLst/>
              <a:cxnLst/>
              <a:rect l="l" t="t" r="r" b="b"/>
              <a:pathLst>
                <a:path w="25607" h="23388" extrusionOk="0">
                  <a:moveTo>
                    <a:pt x="12786" y="0"/>
                  </a:moveTo>
                  <a:cubicBezTo>
                    <a:pt x="7418" y="0"/>
                    <a:pt x="2588" y="3720"/>
                    <a:pt x="1381" y="9182"/>
                  </a:cubicBezTo>
                  <a:cubicBezTo>
                    <a:pt x="0" y="15494"/>
                    <a:pt x="3986" y="21729"/>
                    <a:pt x="10299" y="23109"/>
                  </a:cubicBezTo>
                  <a:cubicBezTo>
                    <a:pt x="11148" y="23297"/>
                    <a:pt x="11996" y="23388"/>
                    <a:pt x="12831" y="23388"/>
                  </a:cubicBezTo>
                  <a:cubicBezTo>
                    <a:pt x="18189" y="23388"/>
                    <a:pt x="23019" y="19668"/>
                    <a:pt x="24226" y="14207"/>
                  </a:cubicBezTo>
                  <a:cubicBezTo>
                    <a:pt x="25607" y="7910"/>
                    <a:pt x="21621" y="1659"/>
                    <a:pt x="15324" y="279"/>
                  </a:cubicBezTo>
                  <a:cubicBezTo>
                    <a:pt x="14473" y="91"/>
                    <a:pt x="13623" y="0"/>
                    <a:pt x="1278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25;p9"/>
            <p:cNvSpPr/>
            <p:nvPr/>
          </p:nvSpPr>
          <p:spPr>
            <a:xfrm>
              <a:off x="3316975" y="3145975"/>
              <a:ext cx="642900" cy="584950"/>
            </a:xfrm>
            <a:custGeom>
              <a:avLst/>
              <a:gdLst/>
              <a:ahLst/>
              <a:cxnLst/>
              <a:rect l="l" t="t" r="r" b="b"/>
              <a:pathLst>
                <a:path w="25716" h="23398" extrusionOk="0">
                  <a:moveTo>
                    <a:pt x="12840" y="1"/>
                  </a:moveTo>
                  <a:cubicBezTo>
                    <a:pt x="7545" y="1"/>
                    <a:pt x="2748" y="3629"/>
                    <a:pt x="1474" y="9019"/>
                  </a:cubicBezTo>
                  <a:cubicBezTo>
                    <a:pt x="1" y="15300"/>
                    <a:pt x="3894" y="21597"/>
                    <a:pt x="10175" y="23086"/>
                  </a:cubicBezTo>
                  <a:cubicBezTo>
                    <a:pt x="11073" y="23297"/>
                    <a:pt x="11971" y="23398"/>
                    <a:pt x="12856" y="23398"/>
                  </a:cubicBezTo>
                  <a:cubicBezTo>
                    <a:pt x="18158" y="23398"/>
                    <a:pt x="22966" y="19769"/>
                    <a:pt x="24242" y="14385"/>
                  </a:cubicBezTo>
                  <a:cubicBezTo>
                    <a:pt x="25715" y="8104"/>
                    <a:pt x="21823" y="1807"/>
                    <a:pt x="15541" y="318"/>
                  </a:cubicBezTo>
                  <a:cubicBezTo>
                    <a:pt x="14636" y="104"/>
                    <a:pt x="13731" y="1"/>
                    <a:pt x="1284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0"/>
          <p:cNvSpPr txBox="1">
            <a:spLocks noGrp="1"/>
          </p:cNvSpPr>
          <p:nvPr>
            <p:ph type="ctrTitle"/>
          </p:nvPr>
        </p:nvSpPr>
        <p:spPr>
          <a:xfrm>
            <a:off x="3145349" y="1436550"/>
            <a:ext cx="53271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000"/>
              <a:buFont typeface="Roboto"/>
              <a:buNone/>
              <a:defRPr sz="5000" b="1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200"/>
              <a:buFont typeface="Roboto"/>
              <a:buNone/>
              <a:defRPr sz="52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200"/>
              <a:buFont typeface="Roboto"/>
              <a:buNone/>
              <a:defRPr sz="52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200"/>
              <a:buFont typeface="Roboto"/>
              <a:buNone/>
              <a:defRPr sz="52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200"/>
              <a:buFont typeface="Roboto"/>
              <a:buNone/>
              <a:defRPr sz="52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200"/>
              <a:buFont typeface="Roboto"/>
              <a:buNone/>
              <a:defRPr sz="52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200"/>
              <a:buFont typeface="Roboto"/>
              <a:buNone/>
              <a:defRPr sz="52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200"/>
              <a:buFont typeface="Roboto"/>
              <a:buNone/>
              <a:defRPr sz="52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200"/>
              <a:buFont typeface="Roboto"/>
              <a:buNone/>
              <a:defRPr sz="52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28" name="Google Shape;128;p10"/>
          <p:cNvSpPr txBox="1">
            <a:spLocks noGrp="1"/>
          </p:cNvSpPr>
          <p:nvPr>
            <p:ph type="subTitle" idx="1"/>
          </p:nvPr>
        </p:nvSpPr>
        <p:spPr>
          <a:xfrm>
            <a:off x="3145349" y="3526100"/>
            <a:ext cx="53271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 Light"/>
              <a:buNone/>
              <a:defRPr>
                <a:solidFill>
                  <a:schemeClr val="accent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oboto Light"/>
              <a:buNone/>
              <a:defRPr sz="2800">
                <a:solidFill>
                  <a:schemeClr val="accent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oboto Light"/>
              <a:buNone/>
              <a:defRPr sz="2800">
                <a:solidFill>
                  <a:schemeClr val="accent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oboto Light"/>
              <a:buNone/>
              <a:defRPr sz="2800">
                <a:solidFill>
                  <a:schemeClr val="accent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oboto Light"/>
              <a:buNone/>
              <a:defRPr sz="2800">
                <a:solidFill>
                  <a:schemeClr val="accent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oboto Light"/>
              <a:buNone/>
              <a:defRPr sz="2800">
                <a:solidFill>
                  <a:schemeClr val="accent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oboto Light"/>
              <a:buNone/>
              <a:defRPr sz="2800">
                <a:solidFill>
                  <a:schemeClr val="accent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oboto Light"/>
              <a:buNone/>
              <a:defRPr sz="2800">
                <a:solidFill>
                  <a:schemeClr val="accent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oboto Light"/>
              <a:buNone/>
              <a:defRPr sz="2800">
                <a:solidFill>
                  <a:schemeClr val="accent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  <p:sp>
        <p:nvSpPr>
          <p:cNvPr id="129" name="Google Shape;129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30" name="Google Shape;130;p10"/>
          <p:cNvGrpSpPr/>
          <p:nvPr/>
        </p:nvGrpSpPr>
        <p:grpSpPr>
          <a:xfrm>
            <a:off x="-484103" y="-480394"/>
            <a:ext cx="4160979" cy="5666561"/>
            <a:chOff x="2087850" y="238125"/>
            <a:chExt cx="3409800" cy="4643200"/>
          </a:xfrm>
        </p:grpSpPr>
        <p:sp>
          <p:nvSpPr>
            <p:cNvPr id="131" name="Google Shape;131;p10"/>
            <p:cNvSpPr/>
            <p:nvPr/>
          </p:nvSpPr>
          <p:spPr>
            <a:xfrm>
              <a:off x="3708975" y="1210950"/>
              <a:ext cx="584750" cy="614975"/>
            </a:xfrm>
            <a:custGeom>
              <a:avLst/>
              <a:gdLst/>
              <a:ahLst/>
              <a:cxnLst/>
              <a:rect l="l" t="t" r="r" b="b"/>
              <a:pathLst>
                <a:path w="23390" h="24599" extrusionOk="0">
                  <a:moveTo>
                    <a:pt x="1" y="1"/>
                  </a:moveTo>
                  <a:lnTo>
                    <a:pt x="1" y="24599"/>
                  </a:lnTo>
                  <a:cubicBezTo>
                    <a:pt x="13106" y="23932"/>
                    <a:pt x="23389" y="13122"/>
                    <a:pt x="2338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32;p10"/>
            <p:cNvSpPr/>
            <p:nvPr/>
          </p:nvSpPr>
          <p:spPr>
            <a:xfrm>
              <a:off x="4293700" y="1210950"/>
              <a:ext cx="584725" cy="614975"/>
            </a:xfrm>
            <a:custGeom>
              <a:avLst/>
              <a:gdLst/>
              <a:ahLst/>
              <a:cxnLst/>
              <a:rect l="l" t="t" r="r" b="b"/>
              <a:pathLst>
                <a:path w="23389" h="24599" extrusionOk="0">
                  <a:moveTo>
                    <a:pt x="0" y="1"/>
                  </a:moveTo>
                  <a:cubicBezTo>
                    <a:pt x="0" y="13122"/>
                    <a:pt x="10283" y="23932"/>
                    <a:pt x="23389" y="24599"/>
                  </a:cubicBezTo>
                  <a:lnTo>
                    <a:pt x="2338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33;p10"/>
            <p:cNvSpPr/>
            <p:nvPr/>
          </p:nvSpPr>
          <p:spPr>
            <a:xfrm>
              <a:off x="4878400" y="1825900"/>
              <a:ext cx="584350" cy="615375"/>
            </a:xfrm>
            <a:custGeom>
              <a:avLst/>
              <a:gdLst/>
              <a:ahLst/>
              <a:cxnLst/>
              <a:rect l="l" t="t" r="r" b="b"/>
              <a:pathLst>
                <a:path w="23374" h="24615" extrusionOk="0">
                  <a:moveTo>
                    <a:pt x="1" y="1"/>
                  </a:moveTo>
                  <a:lnTo>
                    <a:pt x="1" y="24614"/>
                  </a:lnTo>
                  <a:lnTo>
                    <a:pt x="23373" y="24614"/>
                  </a:lnTo>
                  <a:cubicBezTo>
                    <a:pt x="23373" y="11493"/>
                    <a:pt x="13106" y="683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34;p10"/>
            <p:cNvSpPr/>
            <p:nvPr/>
          </p:nvSpPr>
          <p:spPr>
            <a:xfrm>
              <a:off x="3708975" y="626250"/>
              <a:ext cx="1169450" cy="584725"/>
            </a:xfrm>
            <a:custGeom>
              <a:avLst/>
              <a:gdLst/>
              <a:ahLst/>
              <a:cxnLst/>
              <a:rect l="l" t="t" r="r" b="b"/>
              <a:pathLst>
                <a:path w="46778" h="23389" extrusionOk="0">
                  <a:moveTo>
                    <a:pt x="23389" y="0"/>
                  </a:moveTo>
                  <a:cubicBezTo>
                    <a:pt x="10470" y="0"/>
                    <a:pt x="1" y="10469"/>
                    <a:pt x="1" y="23389"/>
                  </a:cubicBezTo>
                  <a:lnTo>
                    <a:pt x="46778" y="23389"/>
                  </a:lnTo>
                  <a:cubicBezTo>
                    <a:pt x="46778" y="10469"/>
                    <a:pt x="36309" y="0"/>
                    <a:pt x="233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135;p10"/>
            <p:cNvSpPr/>
            <p:nvPr/>
          </p:nvSpPr>
          <p:spPr>
            <a:xfrm>
              <a:off x="3061850" y="594825"/>
              <a:ext cx="647150" cy="616150"/>
            </a:xfrm>
            <a:custGeom>
              <a:avLst/>
              <a:gdLst/>
              <a:ahLst/>
              <a:cxnLst/>
              <a:rect l="l" t="t" r="r" b="b"/>
              <a:pathLst>
                <a:path w="25886" h="24646" extrusionOk="0">
                  <a:moveTo>
                    <a:pt x="0" y="1"/>
                  </a:moveTo>
                  <a:cubicBezTo>
                    <a:pt x="0" y="13603"/>
                    <a:pt x="11028" y="24646"/>
                    <a:pt x="24629" y="24646"/>
                  </a:cubicBezTo>
                  <a:cubicBezTo>
                    <a:pt x="25048" y="24646"/>
                    <a:pt x="25467" y="24630"/>
                    <a:pt x="25886" y="24615"/>
                  </a:cubicBezTo>
                  <a:lnTo>
                    <a:pt x="2588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136;p10"/>
            <p:cNvSpPr/>
            <p:nvPr/>
          </p:nvSpPr>
          <p:spPr>
            <a:xfrm>
              <a:off x="3089775" y="1210950"/>
              <a:ext cx="619225" cy="614975"/>
            </a:xfrm>
            <a:custGeom>
              <a:avLst/>
              <a:gdLst/>
              <a:ahLst/>
              <a:cxnLst/>
              <a:rect l="l" t="t" r="r" b="b"/>
              <a:pathLst>
                <a:path w="24769" h="24599" extrusionOk="0">
                  <a:moveTo>
                    <a:pt x="0" y="1"/>
                  </a:moveTo>
                  <a:lnTo>
                    <a:pt x="0" y="24599"/>
                  </a:lnTo>
                  <a:lnTo>
                    <a:pt x="24769" y="24599"/>
                  </a:lnTo>
                  <a:lnTo>
                    <a:pt x="2476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137;p10"/>
            <p:cNvSpPr/>
            <p:nvPr/>
          </p:nvSpPr>
          <p:spPr>
            <a:xfrm>
              <a:off x="4878400" y="595225"/>
              <a:ext cx="619250" cy="615375"/>
            </a:xfrm>
            <a:custGeom>
              <a:avLst/>
              <a:gdLst/>
              <a:ahLst/>
              <a:cxnLst/>
              <a:rect l="l" t="t" r="r" b="b"/>
              <a:pathLst>
                <a:path w="24770" h="24615" extrusionOk="0">
                  <a:moveTo>
                    <a:pt x="1" y="0"/>
                  </a:moveTo>
                  <a:lnTo>
                    <a:pt x="1" y="24614"/>
                  </a:lnTo>
                  <a:lnTo>
                    <a:pt x="24769" y="24614"/>
                  </a:lnTo>
                  <a:lnTo>
                    <a:pt x="2476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38;p10"/>
            <p:cNvSpPr/>
            <p:nvPr/>
          </p:nvSpPr>
          <p:spPr>
            <a:xfrm>
              <a:off x="2470550" y="1210950"/>
              <a:ext cx="619225" cy="614975"/>
            </a:xfrm>
            <a:custGeom>
              <a:avLst/>
              <a:gdLst/>
              <a:ahLst/>
              <a:cxnLst/>
              <a:rect l="l" t="t" r="r" b="b"/>
              <a:pathLst>
                <a:path w="24769" h="24599" extrusionOk="0">
                  <a:moveTo>
                    <a:pt x="0" y="1"/>
                  </a:moveTo>
                  <a:lnTo>
                    <a:pt x="0" y="24599"/>
                  </a:lnTo>
                  <a:lnTo>
                    <a:pt x="24769" y="24599"/>
                  </a:lnTo>
                  <a:lnTo>
                    <a:pt x="2476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39;p10"/>
            <p:cNvSpPr/>
            <p:nvPr/>
          </p:nvSpPr>
          <p:spPr>
            <a:xfrm>
              <a:off x="3089775" y="1822425"/>
              <a:ext cx="619225" cy="619225"/>
            </a:xfrm>
            <a:custGeom>
              <a:avLst/>
              <a:gdLst/>
              <a:ahLst/>
              <a:cxnLst/>
              <a:rect l="l" t="t" r="r" b="b"/>
              <a:pathLst>
                <a:path w="24769" h="24769" extrusionOk="0">
                  <a:moveTo>
                    <a:pt x="0" y="0"/>
                  </a:moveTo>
                  <a:lnTo>
                    <a:pt x="0" y="24769"/>
                  </a:lnTo>
                  <a:lnTo>
                    <a:pt x="24769" y="24769"/>
                  </a:lnTo>
                  <a:lnTo>
                    <a:pt x="2476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40;p10"/>
            <p:cNvSpPr/>
            <p:nvPr/>
          </p:nvSpPr>
          <p:spPr>
            <a:xfrm>
              <a:off x="3357700" y="238125"/>
              <a:ext cx="640175" cy="584700"/>
            </a:xfrm>
            <a:custGeom>
              <a:avLst/>
              <a:gdLst/>
              <a:ahLst/>
              <a:cxnLst/>
              <a:rect l="l" t="t" r="r" b="b"/>
              <a:pathLst>
                <a:path w="25607" h="23388" extrusionOk="0">
                  <a:moveTo>
                    <a:pt x="12776" y="1"/>
                  </a:moveTo>
                  <a:cubicBezTo>
                    <a:pt x="7418" y="1"/>
                    <a:pt x="2588" y="3720"/>
                    <a:pt x="1380" y="9182"/>
                  </a:cubicBezTo>
                  <a:cubicBezTo>
                    <a:pt x="0" y="15479"/>
                    <a:pt x="3986" y="21729"/>
                    <a:pt x="10283" y="23109"/>
                  </a:cubicBezTo>
                  <a:cubicBezTo>
                    <a:pt x="11134" y="23298"/>
                    <a:pt x="11984" y="23388"/>
                    <a:pt x="12821" y="23388"/>
                  </a:cubicBezTo>
                  <a:cubicBezTo>
                    <a:pt x="18189" y="23388"/>
                    <a:pt x="23018" y="19668"/>
                    <a:pt x="24226" y="14207"/>
                  </a:cubicBezTo>
                  <a:cubicBezTo>
                    <a:pt x="25606" y="7894"/>
                    <a:pt x="21620" y="1660"/>
                    <a:pt x="15308" y="279"/>
                  </a:cubicBezTo>
                  <a:cubicBezTo>
                    <a:pt x="14459" y="91"/>
                    <a:pt x="13611" y="1"/>
                    <a:pt x="1277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41;p10"/>
            <p:cNvSpPr/>
            <p:nvPr/>
          </p:nvSpPr>
          <p:spPr>
            <a:xfrm>
              <a:off x="4182800" y="1468375"/>
              <a:ext cx="643275" cy="584800"/>
            </a:xfrm>
            <a:custGeom>
              <a:avLst/>
              <a:gdLst/>
              <a:ahLst/>
              <a:cxnLst/>
              <a:rect l="l" t="t" r="r" b="b"/>
              <a:pathLst>
                <a:path w="25731" h="23392" extrusionOk="0">
                  <a:moveTo>
                    <a:pt x="12870" y="1"/>
                  </a:moveTo>
                  <a:cubicBezTo>
                    <a:pt x="7558" y="1"/>
                    <a:pt x="2752" y="3630"/>
                    <a:pt x="1489" y="9013"/>
                  </a:cubicBezTo>
                  <a:cubicBezTo>
                    <a:pt x="0" y="15294"/>
                    <a:pt x="3893" y="21591"/>
                    <a:pt x="10175" y="23080"/>
                  </a:cubicBezTo>
                  <a:cubicBezTo>
                    <a:pt x="11073" y="23291"/>
                    <a:pt x="11971" y="23392"/>
                    <a:pt x="12855" y="23392"/>
                  </a:cubicBezTo>
                  <a:cubicBezTo>
                    <a:pt x="18158" y="23392"/>
                    <a:pt x="22966" y="19763"/>
                    <a:pt x="24242" y="14379"/>
                  </a:cubicBezTo>
                  <a:cubicBezTo>
                    <a:pt x="25731" y="8098"/>
                    <a:pt x="21838" y="1801"/>
                    <a:pt x="15557" y="312"/>
                  </a:cubicBezTo>
                  <a:cubicBezTo>
                    <a:pt x="14656" y="101"/>
                    <a:pt x="13756" y="1"/>
                    <a:pt x="128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42;p10"/>
            <p:cNvSpPr/>
            <p:nvPr/>
          </p:nvSpPr>
          <p:spPr>
            <a:xfrm>
              <a:off x="3088600" y="3649450"/>
              <a:ext cx="614975" cy="584725"/>
            </a:xfrm>
            <a:custGeom>
              <a:avLst/>
              <a:gdLst/>
              <a:ahLst/>
              <a:cxnLst/>
              <a:rect l="l" t="t" r="r" b="b"/>
              <a:pathLst>
                <a:path w="24599" h="23389" extrusionOk="0">
                  <a:moveTo>
                    <a:pt x="0" y="0"/>
                  </a:moveTo>
                  <a:lnTo>
                    <a:pt x="0" y="23389"/>
                  </a:lnTo>
                  <a:lnTo>
                    <a:pt x="24599" y="23389"/>
                  </a:lnTo>
                  <a:cubicBezTo>
                    <a:pt x="23932" y="10283"/>
                    <a:pt x="13122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43;p10"/>
            <p:cNvSpPr/>
            <p:nvPr/>
          </p:nvSpPr>
          <p:spPr>
            <a:xfrm>
              <a:off x="3088600" y="3064725"/>
              <a:ext cx="614975" cy="584750"/>
            </a:xfrm>
            <a:custGeom>
              <a:avLst/>
              <a:gdLst/>
              <a:ahLst/>
              <a:cxnLst/>
              <a:rect l="l" t="t" r="r" b="b"/>
              <a:pathLst>
                <a:path w="24599" h="23390" extrusionOk="0">
                  <a:moveTo>
                    <a:pt x="0" y="1"/>
                  </a:moveTo>
                  <a:lnTo>
                    <a:pt x="0" y="23389"/>
                  </a:lnTo>
                  <a:cubicBezTo>
                    <a:pt x="13122" y="23389"/>
                    <a:pt x="23932" y="13106"/>
                    <a:pt x="2459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44;p10"/>
            <p:cNvSpPr/>
            <p:nvPr/>
          </p:nvSpPr>
          <p:spPr>
            <a:xfrm>
              <a:off x="3703550" y="2480400"/>
              <a:ext cx="615375" cy="584350"/>
            </a:xfrm>
            <a:custGeom>
              <a:avLst/>
              <a:gdLst/>
              <a:ahLst/>
              <a:cxnLst/>
              <a:rect l="l" t="t" r="r" b="b"/>
              <a:pathLst>
                <a:path w="24615" h="23374" extrusionOk="0">
                  <a:moveTo>
                    <a:pt x="24614" y="1"/>
                  </a:moveTo>
                  <a:cubicBezTo>
                    <a:pt x="11493" y="1"/>
                    <a:pt x="668" y="10284"/>
                    <a:pt x="1" y="23374"/>
                  </a:cubicBezTo>
                  <a:lnTo>
                    <a:pt x="24614" y="23374"/>
                  </a:lnTo>
                  <a:lnTo>
                    <a:pt x="2461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45;p10"/>
            <p:cNvSpPr/>
            <p:nvPr/>
          </p:nvSpPr>
          <p:spPr>
            <a:xfrm>
              <a:off x="2503900" y="3064725"/>
              <a:ext cx="584725" cy="1169450"/>
            </a:xfrm>
            <a:custGeom>
              <a:avLst/>
              <a:gdLst/>
              <a:ahLst/>
              <a:cxnLst/>
              <a:rect l="l" t="t" r="r" b="b"/>
              <a:pathLst>
                <a:path w="23389" h="46778" extrusionOk="0">
                  <a:moveTo>
                    <a:pt x="23388" y="1"/>
                  </a:moveTo>
                  <a:cubicBezTo>
                    <a:pt x="10469" y="1"/>
                    <a:pt x="0" y="10470"/>
                    <a:pt x="0" y="23389"/>
                  </a:cubicBezTo>
                  <a:cubicBezTo>
                    <a:pt x="0" y="36309"/>
                    <a:pt x="10469" y="46778"/>
                    <a:pt x="23388" y="46778"/>
                  </a:cubicBezTo>
                  <a:lnTo>
                    <a:pt x="2338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46;p10"/>
            <p:cNvSpPr/>
            <p:nvPr/>
          </p:nvSpPr>
          <p:spPr>
            <a:xfrm>
              <a:off x="2472475" y="4234150"/>
              <a:ext cx="616150" cy="647175"/>
            </a:xfrm>
            <a:custGeom>
              <a:avLst/>
              <a:gdLst/>
              <a:ahLst/>
              <a:cxnLst/>
              <a:rect l="l" t="t" r="r" b="b"/>
              <a:pathLst>
                <a:path w="24646" h="25887" extrusionOk="0">
                  <a:moveTo>
                    <a:pt x="1" y="1"/>
                  </a:moveTo>
                  <a:lnTo>
                    <a:pt x="1" y="25886"/>
                  </a:lnTo>
                  <a:cubicBezTo>
                    <a:pt x="13603" y="25886"/>
                    <a:pt x="24630" y="14859"/>
                    <a:pt x="24645" y="1257"/>
                  </a:cubicBezTo>
                  <a:cubicBezTo>
                    <a:pt x="24645" y="838"/>
                    <a:pt x="24630" y="420"/>
                    <a:pt x="2461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47;p10"/>
            <p:cNvSpPr/>
            <p:nvPr/>
          </p:nvSpPr>
          <p:spPr>
            <a:xfrm>
              <a:off x="3088600" y="4234150"/>
              <a:ext cx="614975" cy="619250"/>
            </a:xfrm>
            <a:custGeom>
              <a:avLst/>
              <a:gdLst/>
              <a:ahLst/>
              <a:cxnLst/>
              <a:rect l="l" t="t" r="r" b="b"/>
              <a:pathLst>
                <a:path w="24599" h="24770" extrusionOk="0">
                  <a:moveTo>
                    <a:pt x="0" y="1"/>
                  </a:moveTo>
                  <a:lnTo>
                    <a:pt x="0" y="24770"/>
                  </a:lnTo>
                  <a:lnTo>
                    <a:pt x="24599" y="24770"/>
                  </a:lnTo>
                  <a:lnTo>
                    <a:pt x="2459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48;p10"/>
            <p:cNvSpPr/>
            <p:nvPr/>
          </p:nvSpPr>
          <p:spPr>
            <a:xfrm>
              <a:off x="2472875" y="2445525"/>
              <a:ext cx="615350" cy="619225"/>
            </a:xfrm>
            <a:custGeom>
              <a:avLst/>
              <a:gdLst/>
              <a:ahLst/>
              <a:cxnLst/>
              <a:rect l="l" t="t" r="r" b="b"/>
              <a:pathLst>
                <a:path w="24614" h="24769" extrusionOk="0">
                  <a:moveTo>
                    <a:pt x="0" y="0"/>
                  </a:moveTo>
                  <a:lnTo>
                    <a:pt x="0" y="24769"/>
                  </a:lnTo>
                  <a:lnTo>
                    <a:pt x="24614" y="24769"/>
                  </a:lnTo>
                  <a:lnTo>
                    <a:pt x="2461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49;p10"/>
            <p:cNvSpPr/>
            <p:nvPr/>
          </p:nvSpPr>
          <p:spPr>
            <a:xfrm>
              <a:off x="3700075" y="4234150"/>
              <a:ext cx="619225" cy="619250"/>
            </a:xfrm>
            <a:custGeom>
              <a:avLst/>
              <a:gdLst/>
              <a:ahLst/>
              <a:cxnLst/>
              <a:rect l="l" t="t" r="r" b="b"/>
              <a:pathLst>
                <a:path w="24769" h="24770" extrusionOk="0">
                  <a:moveTo>
                    <a:pt x="0" y="1"/>
                  </a:moveTo>
                  <a:lnTo>
                    <a:pt x="0" y="24770"/>
                  </a:lnTo>
                  <a:lnTo>
                    <a:pt x="24769" y="24770"/>
                  </a:lnTo>
                  <a:lnTo>
                    <a:pt x="2476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50;p10"/>
            <p:cNvSpPr/>
            <p:nvPr/>
          </p:nvSpPr>
          <p:spPr>
            <a:xfrm>
              <a:off x="2087850" y="3973225"/>
              <a:ext cx="640175" cy="584700"/>
            </a:xfrm>
            <a:custGeom>
              <a:avLst/>
              <a:gdLst/>
              <a:ahLst/>
              <a:cxnLst/>
              <a:rect l="l" t="t" r="r" b="b"/>
              <a:pathLst>
                <a:path w="25607" h="23388" extrusionOk="0">
                  <a:moveTo>
                    <a:pt x="12786" y="0"/>
                  </a:moveTo>
                  <a:cubicBezTo>
                    <a:pt x="7418" y="0"/>
                    <a:pt x="2588" y="3720"/>
                    <a:pt x="1381" y="9182"/>
                  </a:cubicBezTo>
                  <a:cubicBezTo>
                    <a:pt x="0" y="15494"/>
                    <a:pt x="3986" y="21729"/>
                    <a:pt x="10299" y="23109"/>
                  </a:cubicBezTo>
                  <a:cubicBezTo>
                    <a:pt x="11148" y="23297"/>
                    <a:pt x="11996" y="23388"/>
                    <a:pt x="12831" y="23388"/>
                  </a:cubicBezTo>
                  <a:cubicBezTo>
                    <a:pt x="18189" y="23388"/>
                    <a:pt x="23019" y="19668"/>
                    <a:pt x="24226" y="14207"/>
                  </a:cubicBezTo>
                  <a:cubicBezTo>
                    <a:pt x="25607" y="7910"/>
                    <a:pt x="21621" y="1659"/>
                    <a:pt x="15324" y="279"/>
                  </a:cubicBezTo>
                  <a:cubicBezTo>
                    <a:pt x="14473" y="91"/>
                    <a:pt x="13623" y="0"/>
                    <a:pt x="1278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51;p10"/>
            <p:cNvSpPr/>
            <p:nvPr/>
          </p:nvSpPr>
          <p:spPr>
            <a:xfrm>
              <a:off x="3316975" y="3145975"/>
              <a:ext cx="642900" cy="584950"/>
            </a:xfrm>
            <a:custGeom>
              <a:avLst/>
              <a:gdLst/>
              <a:ahLst/>
              <a:cxnLst/>
              <a:rect l="l" t="t" r="r" b="b"/>
              <a:pathLst>
                <a:path w="25716" h="23398" extrusionOk="0">
                  <a:moveTo>
                    <a:pt x="12840" y="1"/>
                  </a:moveTo>
                  <a:cubicBezTo>
                    <a:pt x="7545" y="1"/>
                    <a:pt x="2748" y="3629"/>
                    <a:pt x="1474" y="9019"/>
                  </a:cubicBezTo>
                  <a:cubicBezTo>
                    <a:pt x="1" y="15300"/>
                    <a:pt x="3894" y="21597"/>
                    <a:pt x="10175" y="23086"/>
                  </a:cubicBezTo>
                  <a:cubicBezTo>
                    <a:pt x="11073" y="23297"/>
                    <a:pt x="11971" y="23398"/>
                    <a:pt x="12856" y="23398"/>
                  </a:cubicBezTo>
                  <a:cubicBezTo>
                    <a:pt x="18158" y="23398"/>
                    <a:pt x="22966" y="19769"/>
                    <a:pt x="24242" y="14385"/>
                  </a:cubicBezTo>
                  <a:cubicBezTo>
                    <a:pt x="25715" y="8104"/>
                    <a:pt x="21823" y="1807"/>
                    <a:pt x="15541" y="318"/>
                  </a:cubicBezTo>
                  <a:cubicBezTo>
                    <a:pt x="14636" y="104"/>
                    <a:pt x="13731" y="1"/>
                    <a:pt x="1284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18" Type="http://schemas.openxmlformats.org/officeDocument/2006/relationships/slideLayout" Target="../slideLayouts/slideLayout40.xml"/><Relationship Id="rId3" Type="http://schemas.openxmlformats.org/officeDocument/2006/relationships/slideLayout" Target="../slideLayouts/slideLayout25.xml"/><Relationship Id="rId21" Type="http://schemas.openxmlformats.org/officeDocument/2006/relationships/slideLayout" Target="../slideLayouts/slideLayout43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17" Type="http://schemas.openxmlformats.org/officeDocument/2006/relationships/slideLayout" Target="../slideLayouts/slideLayout39.xml"/><Relationship Id="rId2" Type="http://schemas.openxmlformats.org/officeDocument/2006/relationships/slideLayout" Target="../slideLayouts/slideLayout24.xml"/><Relationship Id="rId16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42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7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32.xml"/><Relationship Id="rId19" Type="http://schemas.openxmlformats.org/officeDocument/2006/relationships/slideLayout" Target="../slideLayouts/slideLayout41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6.xml"/><Relationship Id="rId22" Type="http://schemas.openxmlformats.org/officeDocument/2006/relationships/slideLayout" Target="../slideLayouts/slideLayout4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"/>
              <a:buNone/>
              <a:defRPr sz="2400" b="1" i="0" u="none" strike="noStrike" cap="non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295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Roboto Light"/>
              <a:buChar char="●"/>
              <a:defRPr sz="1800" b="0" i="0" u="none" strike="noStrike" cap="none">
                <a:solidFill>
                  <a:schemeClr val="accent5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Roboto Light"/>
              <a:buChar char="○"/>
              <a:defRPr sz="1400" b="0" i="0" u="none" strike="noStrike" cap="none">
                <a:solidFill>
                  <a:schemeClr val="accent5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Roboto Light"/>
              <a:buChar char="■"/>
              <a:defRPr sz="1400" b="0" i="0" u="none" strike="noStrike" cap="none">
                <a:solidFill>
                  <a:schemeClr val="accent5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Roboto Light"/>
              <a:buChar char="●"/>
              <a:defRPr sz="1400" b="0" i="0" u="none" strike="noStrike" cap="none">
                <a:solidFill>
                  <a:schemeClr val="accent5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Roboto Light"/>
              <a:buChar char="○"/>
              <a:defRPr sz="1400" b="0" i="0" u="none" strike="noStrike" cap="none">
                <a:solidFill>
                  <a:schemeClr val="accent5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Roboto Light"/>
              <a:buChar char="■"/>
              <a:defRPr sz="1400" b="0" i="0" u="none" strike="noStrike" cap="none">
                <a:solidFill>
                  <a:schemeClr val="accent5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Roboto Light"/>
              <a:buChar char="●"/>
              <a:defRPr sz="1400" b="0" i="0" u="none" strike="noStrike" cap="none">
                <a:solidFill>
                  <a:schemeClr val="accent5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Roboto Light"/>
              <a:buChar char="○"/>
              <a:defRPr sz="1400" b="0" i="0" u="none" strike="noStrike" cap="none">
                <a:solidFill>
                  <a:schemeClr val="accent5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5"/>
              </a:buClr>
              <a:buSzPts val="1400"/>
              <a:buFont typeface="Roboto Light"/>
              <a:buChar char="■"/>
              <a:defRPr sz="1400" b="0" i="0" u="none" strike="noStrike" cap="none">
                <a:solidFill>
                  <a:schemeClr val="accent5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" name="Google Shape;9;p1"/>
          <p:cNvCxnSpPr/>
          <p:nvPr/>
        </p:nvCxnSpPr>
        <p:spPr>
          <a:xfrm>
            <a:off x="4575725" y="4603500"/>
            <a:ext cx="4621200" cy="0"/>
          </a:xfrm>
          <a:prstGeom prst="straightConnector1">
            <a:avLst/>
          </a:prstGeom>
          <a:noFill/>
          <a:ln w="381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2"/>
        </a:solidFill>
        <a:effectLst/>
      </p:bgPr>
    </p:bg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"/>
              <a:buNone/>
              <a:defRPr sz="2400" b="1" i="0" u="none" strike="noStrike" cap="non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Roboto"/>
              <a:buNone/>
              <a:defRPr sz="2800" b="1" i="0" u="none" strike="noStrike" cap="non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03" name="Google Shape;303;p2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295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Roboto Light"/>
              <a:buChar char="●"/>
              <a:defRPr sz="1800" b="0" i="0" u="none" strike="noStrike" cap="none">
                <a:solidFill>
                  <a:schemeClr val="accent5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Roboto Light"/>
              <a:buChar char="○"/>
              <a:defRPr sz="1400" b="0" i="0" u="none" strike="noStrike" cap="none">
                <a:solidFill>
                  <a:schemeClr val="accent5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Roboto Light"/>
              <a:buChar char="■"/>
              <a:defRPr sz="1400" b="0" i="0" u="none" strike="noStrike" cap="none">
                <a:solidFill>
                  <a:schemeClr val="accent5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Roboto Light"/>
              <a:buChar char="●"/>
              <a:defRPr sz="1400" b="0" i="0" u="none" strike="noStrike" cap="none">
                <a:solidFill>
                  <a:schemeClr val="accent5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Roboto Light"/>
              <a:buChar char="○"/>
              <a:defRPr sz="1400" b="0" i="0" u="none" strike="noStrike" cap="none">
                <a:solidFill>
                  <a:schemeClr val="accent5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Roboto Light"/>
              <a:buChar char="■"/>
              <a:defRPr sz="1400" b="0" i="0" u="none" strike="noStrike" cap="none">
                <a:solidFill>
                  <a:schemeClr val="accent5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Roboto Light"/>
              <a:buChar char="●"/>
              <a:defRPr sz="1400" b="0" i="0" u="none" strike="noStrike" cap="none">
                <a:solidFill>
                  <a:schemeClr val="accent5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Roboto Light"/>
              <a:buChar char="○"/>
              <a:defRPr sz="1400" b="0" i="0" u="none" strike="noStrike" cap="none">
                <a:solidFill>
                  <a:schemeClr val="accent5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5"/>
              </a:buClr>
              <a:buSzPts val="1400"/>
              <a:buFont typeface="Roboto Light"/>
              <a:buChar char="■"/>
              <a:defRPr sz="1400" b="0" i="0" u="none" strike="noStrike" cap="none">
                <a:solidFill>
                  <a:schemeClr val="accent5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  <p:sp>
        <p:nvSpPr>
          <p:cNvPr id="304" name="Google Shape;304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05" name="Google Shape;305;p24"/>
          <p:cNvCxnSpPr/>
          <p:nvPr/>
        </p:nvCxnSpPr>
        <p:spPr>
          <a:xfrm>
            <a:off x="4575725" y="4603500"/>
            <a:ext cx="4621200" cy="0"/>
          </a:xfrm>
          <a:prstGeom prst="straightConnector1">
            <a:avLst/>
          </a:prstGeom>
          <a:noFill/>
          <a:ln w="381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  <p:sldLayoutId id="2147483687" r:id="rId18"/>
    <p:sldLayoutId id="2147483688" r:id="rId19"/>
    <p:sldLayoutId id="2147483689" r:id="rId20"/>
    <p:sldLayoutId id="2147483690" r:id="rId21"/>
    <p:sldLayoutId id="2147483691" r:id="rId2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gif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47"/>
          <p:cNvSpPr/>
          <p:nvPr/>
        </p:nvSpPr>
        <p:spPr>
          <a:xfrm>
            <a:off x="0" y="0"/>
            <a:ext cx="36651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1" name="Google Shape;601;p47"/>
          <p:cNvSpPr/>
          <p:nvPr/>
        </p:nvSpPr>
        <p:spPr>
          <a:xfrm flipH="1">
            <a:off x="-16" y="-20650"/>
            <a:ext cx="1344341" cy="1421084"/>
          </a:xfrm>
          <a:custGeom>
            <a:avLst/>
            <a:gdLst/>
            <a:ahLst/>
            <a:cxnLst/>
            <a:rect l="l" t="t" r="r" b="b"/>
            <a:pathLst>
              <a:path w="23389" h="24599" extrusionOk="0">
                <a:moveTo>
                  <a:pt x="0" y="1"/>
                </a:moveTo>
                <a:cubicBezTo>
                  <a:pt x="0" y="13122"/>
                  <a:pt x="10283" y="23932"/>
                  <a:pt x="23389" y="24599"/>
                </a:cubicBezTo>
                <a:lnTo>
                  <a:pt x="23389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02" name="Google Shape;602;p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5025" y="131874"/>
            <a:ext cx="755972" cy="746999"/>
          </a:xfrm>
          <a:prstGeom prst="rect">
            <a:avLst/>
          </a:prstGeom>
          <a:noFill/>
          <a:ln>
            <a:noFill/>
          </a:ln>
        </p:spPr>
      </p:pic>
      <p:sp>
        <p:nvSpPr>
          <p:cNvPr id="603" name="Google Shape;603;p47"/>
          <p:cNvSpPr/>
          <p:nvPr/>
        </p:nvSpPr>
        <p:spPr>
          <a:xfrm>
            <a:off x="6652675" y="161325"/>
            <a:ext cx="2360400" cy="518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04" name="Google Shape;604;p4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805075" y="227210"/>
            <a:ext cx="2078894" cy="386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" name="Google Shape;605;p4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85125" y="1819037"/>
            <a:ext cx="3774475" cy="2123125"/>
          </a:xfrm>
          <a:prstGeom prst="rect">
            <a:avLst/>
          </a:prstGeom>
          <a:noFill/>
          <a:ln>
            <a:noFill/>
          </a:ln>
        </p:spPr>
      </p:pic>
      <p:sp>
        <p:nvSpPr>
          <p:cNvPr id="606" name="Google Shape;606;p47"/>
          <p:cNvSpPr txBox="1"/>
          <p:nvPr/>
        </p:nvSpPr>
        <p:spPr>
          <a:xfrm>
            <a:off x="5269350" y="1749588"/>
            <a:ext cx="2884200" cy="22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5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18DCS0</a:t>
            </a:r>
            <a:r>
              <a:rPr lang="en" sz="1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07</a:t>
            </a:r>
            <a:r>
              <a:rPr lang="en" sz="15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- </a:t>
            </a:r>
            <a:r>
              <a:rPr lang="en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RUDRA BARAD</a:t>
            </a:r>
            <a:endParaRPr sz="1500" b="1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5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18DCS0</a:t>
            </a:r>
            <a:r>
              <a:rPr lang="en" sz="1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5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4</a:t>
            </a:r>
            <a:r>
              <a:rPr lang="en" sz="15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-</a:t>
            </a:r>
            <a:r>
              <a:rPr lang="en" sz="150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HET GALIA</a:t>
            </a:r>
            <a:endParaRPr sz="150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5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18DCS0</a:t>
            </a:r>
            <a:r>
              <a:rPr lang="en" sz="1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30</a:t>
            </a:r>
            <a:r>
              <a:rPr lang="en" sz="15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-</a:t>
            </a:r>
            <a:r>
              <a:rPr lang="en" sz="15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MANAN JOSHI</a:t>
            </a:r>
            <a:endParaRPr sz="150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500" b="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5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Supervisor : Prof. </a:t>
            </a:r>
            <a:r>
              <a:rPr lang="en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Krishna Patel</a:t>
            </a:r>
            <a:endParaRPr sz="1500" b="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500" b="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7</a:t>
            </a:r>
            <a:r>
              <a:rPr lang="en" sz="15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CSE1</a:t>
            </a:r>
            <a:endParaRPr sz="1500" b="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500" b="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5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Domain : ML &amp; DL</a:t>
            </a:r>
            <a:endParaRPr sz="1500" b="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5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07" name="Google Shape;607;p47"/>
          <p:cNvSpPr txBox="1">
            <a:spLocks noGrp="1"/>
          </p:cNvSpPr>
          <p:nvPr>
            <p:ph type="title"/>
          </p:nvPr>
        </p:nvSpPr>
        <p:spPr>
          <a:xfrm>
            <a:off x="251225" y="1031275"/>
            <a:ext cx="8648100" cy="5187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411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</a:pPr>
            <a:endParaRPr sz="3350" b="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5000"/>
              <a:buNone/>
            </a:pPr>
            <a:r>
              <a:rPr lang="en" sz="2700">
                <a:solidFill>
                  <a:srgbClr val="FFFFFF"/>
                </a:solidFill>
              </a:rPr>
              <a:t>DRIVER DROWSINESS DETECTION SYSTEM</a:t>
            </a:r>
            <a:endParaRPr sz="4300">
              <a:solidFill>
                <a:srgbClr val="FFFFFF"/>
              </a:solidFill>
            </a:endParaRPr>
          </a:p>
        </p:txBody>
      </p:sp>
      <p:sp>
        <p:nvSpPr>
          <p:cNvPr id="608" name="Google Shape;608;p47"/>
          <p:cNvSpPr txBox="1"/>
          <p:nvPr/>
        </p:nvSpPr>
        <p:spPr>
          <a:xfrm>
            <a:off x="1947125" y="4394650"/>
            <a:ext cx="3429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SOFTWARE GROUP PROJECT</a:t>
            </a:r>
            <a:endParaRPr b="1">
              <a:solidFill>
                <a:schemeClr val="accent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7" name="Google Shape;687;p56"/>
          <p:cNvGrpSpPr/>
          <p:nvPr/>
        </p:nvGrpSpPr>
        <p:grpSpPr>
          <a:xfrm>
            <a:off x="-329588" y="-151984"/>
            <a:ext cx="2088604" cy="5622251"/>
            <a:chOff x="-329588" y="-151984"/>
            <a:chExt cx="2088604" cy="5622251"/>
          </a:xfrm>
        </p:grpSpPr>
        <p:sp>
          <p:nvSpPr>
            <p:cNvPr id="688" name="Google Shape;688;p56"/>
            <p:cNvSpPr/>
            <p:nvPr/>
          </p:nvSpPr>
          <p:spPr>
            <a:xfrm rot="10800000" flipH="1">
              <a:off x="594506" y="71312"/>
              <a:ext cx="574551" cy="604274"/>
            </a:xfrm>
            <a:custGeom>
              <a:avLst/>
              <a:gdLst/>
              <a:ahLst/>
              <a:cxnLst/>
              <a:rect l="l" t="t" r="r" b="b"/>
              <a:pathLst>
                <a:path w="23389" h="24599" extrusionOk="0">
                  <a:moveTo>
                    <a:pt x="0" y="1"/>
                  </a:moveTo>
                  <a:cubicBezTo>
                    <a:pt x="0" y="13122"/>
                    <a:pt x="10283" y="23932"/>
                    <a:pt x="23389" y="24599"/>
                  </a:cubicBezTo>
                  <a:lnTo>
                    <a:pt x="2338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9" name="Google Shape;689;p56"/>
            <p:cNvSpPr/>
            <p:nvPr/>
          </p:nvSpPr>
          <p:spPr>
            <a:xfrm rot="10800000" flipH="1">
              <a:off x="1463" y="4535512"/>
              <a:ext cx="1149102" cy="574551"/>
            </a:xfrm>
            <a:custGeom>
              <a:avLst/>
              <a:gdLst/>
              <a:ahLst/>
              <a:cxnLst/>
              <a:rect l="l" t="t" r="r" b="b"/>
              <a:pathLst>
                <a:path w="46778" h="23389" extrusionOk="0">
                  <a:moveTo>
                    <a:pt x="23389" y="0"/>
                  </a:moveTo>
                  <a:cubicBezTo>
                    <a:pt x="10470" y="0"/>
                    <a:pt x="1" y="10469"/>
                    <a:pt x="1" y="23389"/>
                  </a:cubicBezTo>
                  <a:lnTo>
                    <a:pt x="46778" y="23389"/>
                  </a:lnTo>
                  <a:cubicBezTo>
                    <a:pt x="46778" y="10469"/>
                    <a:pt x="36309" y="0"/>
                    <a:pt x="233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0" name="Google Shape;690;p56"/>
            <p:cNvSpPr/>
            <p:nvPr/>
          </p:nvSpPr>
          <p:spPr>
            <a:xfrm rot="10800000" flipH="1">
              <a:off x="1150540" y="4535880"/>
              <a:ext cx="608475" cy="604667"/>
            </a:xfrm>
            <a:custGeom>
              <a:avLst/>
              <a:gdLst/>
              <a:ahLst/>
              <a:cxnLst/>
              <a:rect l="l" t="t" r="r" b="b"/>
              <a:pathLst>
                <a:path w="24770" h="24615" extrusionOk="0">
                  <a:moveTo>
                    <a:pt x="1" y="0"/>
                  </a:moveTo>
                  <a:lnTo>
                    <a:pt x="1" y="24614"/>
                  </a:lnTo>
                  <a:lnTo>
                    <a:pt x="24769" y="24614"/>
                  </a:lnTo>
                  <a:lnTo>
                    <a:pt x="2476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1" name="Google Shape;691;p56"/>
            <p:cNvSpPr/>
            <p:nvPr/>
          </p:nvSpPr>
          <p:spPr>
            <a:xfrm rot="10800000" flipH="1">
              <a:off x="-329588" y="4895742"/>
              <a:ext cx="629036" cy="574526"/>
            </a:xfrm>
            <a:custGeom>
              <a:avLst/>
              <a:gdLst/>
              <a:ahLst/>
              <a:cxnLst/>
              <a:rect l="l" t="t" r="r" b="b"/>
              <a:pathLst>
                <a:path w="25607" h="23388" extrusionOk="0">
                  <a:moveTo>
                    <a:pt x="12776" y="1"/>
                  </a:moveTo>
                  <a:cubicBezTo>
                    <a:pt x="7418" y="1"/>
                    <a:pt x="2588" y="3720"/>
                    <a:pt x="1380" y="9182"/>
                  </a:cubicBezTo>
                  <a:cubicBezTo>
                    <a:pt x="0" y="15479"/>
                    <a:pt x="3986" y="21729"/>
                    <a:pt x="10283" y="23109"/>
                  </a:cubicBezTo>
                  <a:cubicBezTo>
                    <a:pt x="11134" y="23298"/>
                    <a:pt x="11984" y="23388"/>
                    <a:pt x="12821" y="23388"/>
                  </a:cubicBezTo>
                  <a:cubicBezTo>
                    <a:pt x="18189" y="23388"/>
                    <a:pt x="23018" y="19668"/>
                    <a:pt x="24226" y="14207"/>
                  </a:cubicBezTo>
                  <a:cubicBezTo>
                    <a:pt x="25606" y="7894"/>
                    <a:pt x="21620" y="1660"/>
                    <a:pt x="15308" y="279"/>
                  </a:cubicBezTo>
                  <a:cubicBezTo>
                    <a:pt x="14459" y="91"/>
                    <a:pt x="13611" y="1"/>
                    <a:pt x="1277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2" name="Google Shape;692;p56"/>
            <p:cNvSpPr/>
            <p:nvPr/>
          </p:nvSpPr>
          <p:spPr>
            <a:xfrm rot="10800000" flipH="1">
              <a:off x="174136" y="-151984"/>
              <a:ext cx="632082" cy="574624"/>
            </a:xfrm>
            <a:custGeom>
              <a:avLst/>
              <a:gdLst/>
              <a:ahLst/>
              <a:cxnLst/>
              <a:rect l="l" t="t" r="r" b="b"/>
              <a:pathLst>
                <a:path w="25731" h="23392" extrusionOk="0">
                  <a:moveTo>
                    <a:pt x="12870" y="1"/>
                  </a:moveTo>
                  <a:cubicBezTo>
                    <a:pt x="7558" y="1"/>
                    <a:pt x="2752" y="3630"/>
                    <a:pt x="1489" y="9013"/>
                  </a:cubicBezTo>
                  <a:cubicBezTo>
                    <a:pt x="0" y="15294"/>
                    <a:pt x="3893" y="21591"/>
                    <a:pt x="10175" y="23080"/>
                  </a:cubicBezTo>
                  <a:cubicBezTo>
                    <a:pt x="11073" y="23291"/>
                    <a:pt x="11971" y="23392"/>
                    <a:pt x="12855" y="23392"/>
                  </a:cubicBezTo>
                  <a:cubicBezTo>
                    <a:pt x="18158" y="23392"/>
                    <a:pt x="22966" y="19763"/>
                    <a:pt x="24242" y="14379"/>
                  </a:cubicBezTo>
                  <a:cubicBezTo>
                    <a:pt x="25731" y="8098"/>
                    <a:pt x="21838" y="1801"/>
                    <a:pt x="15557" y="312"/>
                  </a:cubicBezTo>
                  <a:cubicBezTo>
                    <a:pt x="14656" y="101"/>
                    <a:pt x="13756" y="1"/>
                    <a:pt x="128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3" name="Google Shape;693;p56"/>
            <p:cNvSpPr/>
            <p:nvPr/>
          </p:nvSpPr>
          <p:spPr>
            <a:xfrm rot="10800000" flipH="1">
              <a:off x="-17006" y="675590"/>
              <a:ext cx="608450" cy="608475"/>
            </a:xfrm>
            <a:custGeom>
              <a:avLst/>
              <a:gdLst/>
              <a:ahLst/>
              <a:cxnLst/>
              <a:rect l="l" t="t" r="r" b="b"/>
              <a:pathLst>
                <a:path w="24769" h="24770" extrusionOk="0">
                  <a:moveTo>
                    <a:pt x="0" y="1"/>
                  </a:moveTo>
                  <a:lnTo>
                    <a:pt x="0" y="24770"/>
                  </a:lnTo>
                  <a:lnTo>
                    <a:pt x="24769" y="24770"/>
                  </a:lnTo>
                  <a:lnTo>
                    <a:pt x="2476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94" name="Google Shape;694;p56"/>
          <p:cNvSpPr txBox="1"/>
          <p:nvPr/>
        </p:nvSpPr>
        <p:spPr>
          <a:xfrm>
            <a:off x="3072000" y="373000"/>
            <a:ext cx="3000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ALGORITHMS USED</a:t>
            </a:r>
            <a:endParaRPr sz="2400" b="1">
              <a:solidFill>
                <a:schemeClr val="accent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695" name="Google Shape;695;p56"/>
          <p:cNvCxnSpPr/>
          <p:nvPr/>
        </p:nvCxnSpPr>
        <p:spPr>
          <a:xfrm>
            <a:off x="4572000" y="1238400"/>
            <a:ext cx="0" cy="26667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96" name="Google Shape;696;p56"/>
          <p:cNvSpPr txBox="1">
            <a:spLocks noGrp="1"/>
          </p:cNvSpPr>
          <p:nvPr>
            <p:ph type="subTitle" idx="1"/>
          </p:nvPr>
        </p:nvSpPr>
        <p:spPr>
          <a:xfrm>
            <a:off x="1850100" y="1628259"/>
            <a:ext cx="1179900" cy="45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CNN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97" name="Google Shape;697;p56"/>
          <p:cNvSpPr txBox="1">
            <a:spLocks noGrp="1"/>
          </p:cNvSpPr>
          <p:nvPr>
            <p:ph type="subTitle" idx="2"/>
          </p:nvPr>
        </p:nvSpPr>
        <p:spPr>
          <a:xfrm>
            <a:off x="674550" y="2080355"/>
            <a:ext cx="3531000" cy="2118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" dirty="0">
                <a:highlight>
                  <a:schemeClr val="lt1"/>
                </a:highlight>
                <a:latin typeface="Roboto Medium"/>
                <a:ea typeface="Roboto Medium"/>
                <a:cs typeface="Roboto Medium"/>
                <a:sym typeface="Roboto Medium"/>
              </a:rPr>
              <a:t>A Convolutional neural network (CNN) is a neural network that has one or more convolutional layers and are used mainly for image processing, classification, segmentation and also for other auto correlated data.</a:t>
            </a:r>
            <a:endParaRPr dirty="0">
              <a:solidFill>
                <a:srgbClr val="FFFFFF"/>
              </a:solidFill>
              <a:highlight>
                <a:schemeClr val="lt1"/>
              </a:highlight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98" name="Google Shape;698;p56"/>
          <p:cNvSpPr txBox="1">
            <a:spLocks noGrp="1"/>
          </p:cNvSpPr>
          <p:nvPr>
            <p:ph type="subTitle" idx="1"/>
          </p:nvPr>
        </p:nvSpPr>
        <p:spPr>
          <a:xfrm>
            <a:off x="5753600" y="1598547"/>
            <a:ext cx="2088600" cy="45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Transfer Learning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99" name="Google Shape;699;p56"/>
          <p:cNvSpPr txBox="1">
            <a:spLocks noGrp="1"/>
          </p:cNvSpPr>
          <p:nvPr>
            <p:ph type="subTitle" idx="2"/>
          </p:nvPr>
        </p:nvSpPr>
        <p:spPr>
          <a:xfrm>
            <a:off x="5032400" y="2335534"/>
            <a:ext cx="3531000" cy="2118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0" i="0" u="none" strike="noStrike" dirty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Transfer learning (TL) is a research problem in machine learning (ML) that focuses on storing knowledge gained while solving one problem and applying it to a different but related problem</a:t>
            </a:r>
            <a:endParaRPr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57"/>
          <p:cNvSpPr txBox="1">
            <a:spLocks noGrp="1"/>
          </p:cNvSpPr>
          <p:nvPr>
            <p:ph type="title"/>
          </p:nvPr>
        </p:nvSpPr>
        <p:spPr>
          <a:xfrm>
            <a:off x="3064650" y="1913275"/>
            <a:ext cx="4977900" cy="161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</a:pPr>
            <a:r>
              <a:rPr lang="en"/>
              <a:t>WORKFLOW</a:t>
            </a:r>
            <a:endParaRPr sz="3600" b="0"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705" name="Google Shape;705;p57"/>
          <p:cNvSpPr txBox="1">
            <a:spLocks noGrp="1"/>
          </p:cNvSpPr>
          <p:nvPr>
            <p:ph type="title" idx="2"/>
          </p:nvPr>
        </p:nvSpPr>
        <p:spPr>
          <a:xfrm>
            <a:off x="3708750" y="1305735"/>
            <a:ext cx="1613400" cy="152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</a:pPr>
            <a:r>
              <a:rPr lang="en"/>
              <a:t>04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0" name="Google Shape;710;p58"/>
          <p:cNvGrpSpPr/>
          <p:nvPr/>
        </p:nvGrpSpPr>
        <p:grpSpPr>
          <a:xfrm>
            <a:off x="1816387" y="801710"/>
            <a:ext cx="5958880" cy="3377028"/>
            <a:chOff x="1783500" y="1291275"/>
            <a:chExt cx="5625300" cy="2985350"/>
          </a:xfrm>
        </p:grpSpPr>
        <p:cxnSp>
          <p:nvCxnSpPr>
            <p:cNvPr id="711" name="Google Shape;711;p58"/>
            <p:cNvCxnSpPr/>
            <p:nvPr/>
          </p:nvCxnSpPr>
          <p:spPr>
            <a:xfrm rot="5400000">
              <a:off x="1479432" y="2783951"/>
              <a:ext cx="1796736" cy="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12" name="Google Shape;712;p58"/>
            <p:cNvCxnSpPr/>
            <p:nvPr/>
          </p:nvCxnSpPr>
          <p:spPr>
            <a:xfrm flipH="1">
              <a:off x="3473770" y="1812217"/>
              <a:ext cx="20400" cy="20922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13" name="Google Shape;713;p58"/>
            <p:cNvCxnSpPr/>
            <p:nvPr/>
          </p:nvCxnSpPr>
          <p:spPr>
            <a:xfrm rot="5400000">
              <a:off x="3689082" y="2783951"/>
              <a:ext cx="1796736" cy="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14" name="Google Shape;714;p58"/>
            <p:cNvCxnSpPr/>
            <p:nvPr/>
          </p:nvCxnSpPr>
          <p:spPr>
            <a:xfrm rot="5400000">
              <a:off x="4793907" y="2783951"/>
              <a:ext cx="1796736" cy="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15" name="Google Shape;715;p58"/>
            <p:cNvCxnSpPr/>
            <p:nvPr/>
          </p:nvCxnSpPr>
          <p:spPr>
            <a:xfrm rot="10800000">
              <a:off x="2936007" y="3124018"/>
              <a:ext cx="0" cy="1116412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16" name="Google Shape;716;p58"/>
            <p:cNvCxnSpPr/>
            <p:nvPr/>
          </p:nvCxnSpPr>
          <p:spPr>
            <a:xfrm rot="10800000">
              <a:off x="4040852" y="1327376"/>
              <a:ext cx="0" cy="1116412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17" name="Google Shape;717;p58"/>
            <p:cNvCxnSpPr/>
            <p:nvPr/>
          </p:nvCxnSpPr>
          <p:spPr>
            <a:xfrm rot="10800000">
              <a:off x="5139873" y="3124018"/>
              <a:ext cx="0" cy="1116412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18" name="Google Shape;718;p58"/>
            <p:cNvCxnSpPr/>
            <p:nvPr/>
          </p:nvCxnSpPr>
          <p:spPr>
            <a:xfrm rot="10800000">
              <a:off x="6256285" y="1327376"/>
              <a:ext cx="0" cy="1116412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719" name="Google Shape;719;p58"/>
            <p:cNvSpPr/>
            <p:nvPr/>
          </p:nvSpPr>
          <p:spPr>
            <a:xfrm rot="-5400000" flipH="1">
              <a:off x="6220200" y="1291275"/>
              <a:ext cx="1188600" cy="1188600"/>
            </a:xfrm>
            <a:prstGeom prst="rect">
              <a:avLst/>
            </a:prstGeom>
            <a:solidFill>
              <a:schemeClr val="accent3"/>
            </a:solidFill>
            <a:ln w="762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0" name="Google Shape;720;p58"/>
            <p:cNvSpPr/>
            <p:nvPr/>
          </p:nvSpPr>
          <p:spPr>
            <a:xfrm rot="-5400000" flipH="1">
              <a:off x="4001850" y="1291275"/>
              <a:ext cx="1188600" cy="1188600"/>
            </a:xfrm>
            <a:prstGeom prst="rect">
              <a:avLst/>
            </a:prstGeom>
            <a:solidFill>
              <a:schemeClr val="accent3"/>
            </a:solidFill>
            <a:ln w="762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1" name="Google Shape;721;p58"/>
            <p:cNvSpPr/>
            <p:nvPr/>
          </p:nvSpPr>
          <p:spPr>
            <a:xfrm rot="-5400000" flipH="1">
              <a:off x="4001850" y="3088025"/>
              <a:ext cx="1188600" cy="1188600"/>
            </a:xfrm>
            <a:prstGeom prst="rect">
              <a:avLst/>
            </a:prstGeom>
            <a:solidFill>
              <a:schemeClr val="accent3"/>
            </a:solidFill>
            <a:ln w="762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2" name="Google Shape;722;p58"/>
            <p:cNvSpPr/>
            <p:nvPr/>
          </p:nvSpPr>
          <p:spPr>
            <a:xfrm rot="-5400000" flipH="1">
              <a:off x="1783500" y="1291275"/>
              <a:ext cx="1188600" cy="1188600"/>
            </a:xfrm>
            <a:prstGeom prst="rect">
              <a:avLst/>
            </a:prstGeom>
            <a:solidFill>
              <a:schemeClr val="accent3"/>
            </a:solidFill>
            <a:ln w="762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3" name="Google Shape;723;p58"/>
            <p:cNvSpPr/>
            <p:nvPr/>
          </p:nvSpPr>
          <p:spPr>
            <a:xfrm rot="-5400000" flipH="1">
              <a:off x="1783500" y="3088025"/>
              <a:ext cx="1188600" cy="1188600"/>
            </a:xfrm>
            <a:prstGeom prst="rect">
              <a:avLst/>
            </a:prstGeom>
            <a:solidFill>
              <a:schemeClr val="accent3"/>
            </a:solidFill>
            <a:ln w="762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24" name="Google Shape;724;p58"/>
          <p:cNvSpPr txBox="1"/>
          <p:nvPr/>
        </p:nvSpPr>
        <p:spPr>
          <a:xfrm>
            <a:off x="1726575" y="1468925"/>
            <a:ext cx="1411500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accent5"/>
                </a:solidFill>
                <a:latin typeface="Roboto Light"/>
                <a:ea typeface="Roboto Light"/>
                <a:cs typeface="Roboto Light"/>
                <a:sym typeface="Roboto Light"/>
              </a:rPr>
              <a:t>Take image from camera</a:t>
            </a:r>
            <a:endParaRPr sz="1400" b="0" i="0" u="none" strike="noStrike" cap="none">
              <a:solidFill>
                <a:schemeClr val="accent5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725" name="Google Shape;725;p58"/>
          <p:cNvSpPr txBox="1"/>
          <p:nvPr/>
        </p:nvSpPr>
        <p:spPr>
          <a:xfrm>
            <a:off x="1953317" y="928619"/>
            <a:ext cx="958200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Step 1</a:t>
            </a:r>
            <a:endParaRPr sz="1800" b="0" i="0" u="none" strike="noStrike" cap="none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726" name="Google Shape;726;p58"/>
          <p:cNvGrpSpPr/>
          <p:nvPr/>
        </p:nvGrpSpPr>
        <p:grpSpPr>
          <a:xfrm flipH="1">
            <a:off x="-563962" y="281473"/>
            <a:ext cx="1810423" cy="4099807"/>
            <a:chOff x="3357700" y="238125"/>
            <a:chExt cx="1520725" cy="3443769"/>
          </a:xfrm>
        </p:grpSpPr>
        <p:sp>
          <p:nvSpPr>
            <p:cNvPr id="727" name="Google Shape;727;p58"/>
            <p:cNvSpPr/>
            <p:nvPr/>
          </p:nvSpPr>
          <p:spPr>
            <a:xfrm>
              <a:off x="3708975" y="1210950"/>
              <a:ext cx="584750" cy="614975"/>
            </a:xfrm>
            <a:custGeom>
              <a:avLst/>
              <a:gdLst/>
              <a:ahLst/>
              <a:cxnLst/>
              <a:rect l="l" t="t" r="r" b="b"/>
              <a:pathLst>
                <a:path w="23390" h="24599" extrusionOk="0">
                  <a:moveTo>
                    <a:pt x="1" y="1"/>
                  </a:moveTo>
                  <a:lnTo>
                    <a:pt x="1" y="24599"/>
                  </a:lnTo>
                  <a:cubicBezTo>
                    <a:pt x="13106" y="23932"/>
                    <a:pt x="23389" y="13122"/>
                    <a:pt x="2338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8" name="Google Shape;728;p58"/>
            <p:cNvSpPr/>
            <p:nvPr/>
          </p:nvSpPr>
          <p:spPr>
            <a:xfrm>
              <a:off x="4293700" y="1210950"/>
              <a:ext cx="584725" cy="614975"/>
            </a:xfrm>
            <a:custGeom>
              <a:avLst/>
              <a:gdLst/>
              <a:ahLst/>
              <a:cxnLst/>
              <a:rect l="l" t="t" r="r" b="b"/>
              <a:pathLst>
                <a:path w="23389" h="24599" extrusionOk="0">
                  <a:moveTo>
                    <a:pt x="0" y="1"/>
                  </a:moveTo>
                  <a:cubicBezTo>
                    <a:pt x="0" y="13122"/>
                    <a:pt x="10283" y="23932"/>
                    <a:pt x="23389" y="24599"/>
                  </a:cubicBezTo>
                  <a:lnTo>
                    <a:pt x="2338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9" name="Google Shape;729;p58"/>
            <p:cNvSpPr/>
            <p:nvPr/>
          </p:nvSpPr>
          <p:spPr>
            <a:xfrm>
              <a:off x="3708975" y="626250"/>
              <a:ext cx="1169450" cy="584725"/>
            </a:xfrm>
            <a:custGeom>
              <a:avLst/>
              <a:gdLst/>
              <a:ahLst/>
              <a:cxnLst/>
              <a:rect l="l" t="t" r="r" b="b"/>
              <a:pathLst>
                <a:path w="46778" h="23389" extrusionOk="0">
                  <a:moveTo>
                    <a:pt x="23389" y="0"/>
                  </a:moveTo>
                  <a:cubicBezTo>
                    <a:pt x="10470" y="0"/>
                    <a:pt x="1" y="10469"/>
                    <a:pt x="1" y="23389"/>
                  </a:cubicBezTo>
                  <a:lnTo>
                    <a:pt x="46778" y="23389"/>
                  </a:lnTo>
                  <a:cubicBezTo>
                    <a:pt x="46778" y="10469"/>
                    <a:pt x="36309" y="0"/>
                    <a:pt x="233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0" name="Google Shape;730;p58"/>
            <p:cNvSpPr/>
            <p:nvPr/>
          </p:nvSpPr>
          <p:spPr>
            <a:xfrm>
              <a:off x="3357700" y="238125"/>
              <a:ext cx="640175" cy="584700"/>
            </a:xfrm>
            <a:custGeom>
              <a:avLst/>
              <a:gdLst/>
              <a:ahLst/>
              <a:cxnLst/>
              <a:rect l="l" t="t" r="r" b="b"/>
              <a:pathLst>
                <a:path w="25607" h="23388" extrusionOk="0">
                  <a:moveTo>
                    <a:pt x="12776" y="1"/>
                  </a:moveTo>
                  <a:cubicBezTo>
                    <a:pt x="7418" y="1"/>
                    <a:pt x="2588" y="3720"/>
                    <a:pt x="1380" y="9182"/>
                  </a:cubicBezTo>
                  <a:cubicBezTo>
                    <a:pt x="0" y="15479"/>
                    <a:pt x="3986" y="21729"/>
                    <a:pt x="10283" y="23109"/>
                  </a:cubicBezTo>
                  <a:cubicBezTo>
                    <a:pt x="11134" y="23298"/>
                    <a:pt x="11984" y="23388"/>
                    <a:pt x="12821" y="23388"/>
                  </a:cubicBezTo>
                  <a:cubicBezTo>
                    <a:pt x="18189" y="23388"/>
                    <a:pt x="23018" y="19668"/>
                    <a:pt x="24226" y="14207"/>
                  </a:cubicBezTo>
                  <a:cubicBezTo>
                    <a:pt x="25606" y="7894"/>
                    <a:pt x="21620" y="1660"/>
                    <a:pt x="15308" y="279"/>
                  </a:cubicBezTo>
                  <a:cubicBezTo>
                    <a:pt x="14459" y="91"/>
                    <a:pt x="13611" y="1"/>
                    <a:pt x="1277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1" name="Google Shape;731;p58"/>
            <p:cNvSpPr/>
            <p:nvPr/>
          </p:nvSpPr>
          <p:spPr>
            <a:xfrm>
              <a:off x="4182800" y="1468375"/>
              <a:ext cx="643275" cy="584800"/>
            </a:xfrm>
            <a:custGeom>
              <a:avLst/>
              <a:gdLst/>
              <a:ahLst/>
              <a:cxnLst/>
              <a:rect l="l" t="t" r="r" b="b"/>
              <a:pathLst>
                <a:path w="25731" h="23392" extrusionOk="0">
                  <a:moveTo>
                    <a:pt x="12870" y="1"/>
                  </a:moveTo>
                  <a:cubicBezTo>
                    <a:pt x="7558" y="1"/>
                    <a:pt x="2752" y="3630"/>
                    <a:pt x="1489" y="9013"/>
                  </a:cubicBezTo>
                  <a:cubicBezTo>
                    <a:pt x="0" y="15294"/>
                    <a:pt x="3893" y="21591"/>
                    <a:pt x="10175" y="23080"/>
                  </a:cubicBezTo>
                  <a:cubicBezTo>
                    <a:pt x="11073" y="23291"/>
                    <a:pt x="11971" y="23392"/>
                    <a:pt x="12855" y="23392"/>
                  </a:cubicBezTo>
                  <a:cubicBezTo>
                    <a:pt x="18158" y="23392"/>
                    <a:pt x="22966" y="19763"/>
                    <a:pt x="24242" y="14379"/>
                  </a:cubicBezTo>
                  <a:cubicBezTo>
                    <a:pt x="25731" y="8098"/>
                    <a:pt x="21838" y="1801"/>
                    <a:pt x="15557" y="312"/>
                  </a:cubicBezTo>
                  <a:cubicBezTo>
                    <a:pt x="14656" y="101"/>
                    <a:pt x="13756" y="1"/>
                    <a:pt x="128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2" name="Google Shape;732;p58"/>
            <p:cNvSpPr/>
            <p:nvPr/>
          </p:nvSpPr>
          <p:spPr>
            <a:xfrm>
              <a:off x="3703550" y="2480400"/>
              <a:ext cx="615375" cy="584350"/>
            </a:xfrm>
            <a:custGeom>
              <a:avLst/>
              <a:gdLst/>
              <a:ahLst/>
              <a:cxnLst/>
              <a:rect l="l" t="t" r="r" b="b"/>
              <a:pathLst>
                <a:path w="24615" h="23374" extrusionOk="0">
                  <a:moveTo>
                    <a:pt x="24614" y="1"/>
                  </a:moveTo>
                  <a:cubicBezTo>
                    <a:pt x="11493" y="1"/>
                    <a:pt x="668" y="10284"/>
                    <a:pt x="1" y="23374"/>
                  </a:cubicBezTo>
                  <a:lnTo>
                    <a:pt x="24614" y="23374"/>
                  </a:lnTo>
                  <a:lnTo>
                    <a:pt x="2461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3" name="Google Shape;733;p58"/>
            <p:cNvSpPr/>
            <p:nvPr/>
          </p:nvSpPr>
          <p:spPr>
            <a:xfrm>
              <a:off x="4318948" y="3062644"/>
              <a:ext cx="559470" cy="619250"/>
            </a:xfrm>
            <a:custGeom>
              <a:avLst/>
              <a:gdLst/>
              <a:ahLst/>
              <a:cxnLst/>
              <a:rect l="l" t="t" r="r" b="b"/>
              <a:pathLst>
                <a:path w="24769" h="24770" extrusionOk="0">
                  <a:moveTo>
                    <a:pt x="0" y="1"/>
                  </a:moveTo>
                  <a:lnTo>
                    <a:pt x="0" y="24770"/>
                  </a:lnTo>
                  <a:lnTo>
                    <a:pt x="24769" y="24770"/>
                  </a:lnTo>
                  <a:lnTo>
                    <a:pt x="2476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34" name="Google Shape;734;p58"/>
          <p:cNvSpPr txBox="1"/>
          <p:nvPr/>
        </p:nvSpPr>
        <p:spPr>
          <a:xfrm>
            <a:off x="1726575" y="3532213"/>
            <a:ext cx="1411500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accent5"/>
                </a:solidFill>
                <a:latin typeface="Roboto Light"/>
                <a:ea typeface="Roboto Light"/>
                <a:cs typeface="Roboto Light"/>
                <a:sym typeface="Roboto Light"/>
              </a:rPr>
              <a:t>Detect face</a:t>
            </a:r>
            <a:endParaRPr sz="1400" b="0" i="0" u="none" strike="noStrike" cap="none">
              <a:solidFill>
                <a:schemeClr val="accent5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735" name="Google Shape;735;p58"/>
          <p:cNvSpPr txBox="1"/>
          <p:nvPr/>
        </p:nvSpPr>
        <p:spPr>
          <a:xfrm>
            <a:off x="1953317" y="2991907"/>
            <a:ext cx="958200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Step 2</a:t>
            </a:r>
            <a:endParaRPr sz="1800" b="0" i="0" u="none" strike="noStrike" cap="none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36" name="Google Shape;736;p58"/>
          <p:cNvSpPr txBox="1"/>
          <p:nvPr/>
        </p:nvSpPr>
        <p:spPr>
          <a:xfrm>
            <a:off x="4089992" y="1468925"/>
            <a:ext cx="1411500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accent5"/>
                </a:solidFill>
                <a:latin typeface="Roboto Light"/>
                <a:ea typeface="Roboto Light"/>
                <a:cs typeface="Roboto Light"/>
                <a:sym typeface="Roboto Light"/>
              </a:rPr>
              <a:t>Detect eyes</a:t>
            </a:r>
            <a:endParaRPr sz="1400" b="0" i="0" u="none" strike="noStrike" cap="none">
              <a:solidFill>
                <a:schemeClr val="accent5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737" name="Google Shape;737;p58"/>
          <p:cNvSpPr txBox="1"/>
          <p:nvPr/>
        </p:nvSpPr>
        <p:spPr>
          <a:xfrm>
            <a:off x="4316734" y="928619"/>
            <a:ext cx="958200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Step 3</a:t>
            </a:r>
            <a:endParaRPr sz="1800" b="0" i="0" u="none" strike="noStrike" cap="none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38" name="Google Shape;738;p58"/>
          <p:cNvSpPr txBox="1"/>
          <p:nvPr/>
        </p:nvSpPr>
        <p:spPr>
          <a:xfrm>
            <a:off x="4089992" y="3532213"/>
            <a:ext cx="1411500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accent5"/>
                </a:solidFill>
                <a:latin typeface="Roboto Light"/>
                <a:ea typeface="Roboto Light"/>
                <a:cs typeface="Roboto Light"/>
                <a:sym typeface="Roboto Light"/>
              </a:rPr>
              <a:t>Classify eye  open or not</a:t>
            </a:r>
            <a:endParaRPr sz="1400" b="0" i="0" u="none" strike="noStrike" cap="none">
              <a:solidFill>
                <a:schemeClr val="accent5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739" name="Google Shape;739;p58"/>
          <p:cNvSpPr txBox="1"/>
          <p:nvPr/>
        </p:nvSpPr>
        <p:spPr>
          <a:xfrm>
            <a:off x="4316734" y="2991907"/>
            <a:ext cx="958200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Step 4</a:t>
            </a:r>
            <a:endParaRPr sz="1800" b="0" i="0" u="none" strike="noStrike" cap="none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40" name="Google Shape;740;p58"/>
          <p:cNvSpPr txBox="1"/>
          <p:nvPr/>
        </p:nvSpPr>
        <p:spPr>
          <a:xfrm>
            <a:off x="6453410" y="1468925"/>
            <a:ext cx="1411500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accent5"/>
                </a:solidFill>
                <a:latin typeface="Roboto Light"/>
                <a:ea typeface="Roboto Light"/>
                <a:cs typeface="Roboto Light"/>
                <a:sym typeface="Roboto Light"/>
              </a:rPr>
              <a:t>Percentage</a:t>
            </a:r>
            <a:endParaRPr sz="1400" b="0" i="0" u="none" strike="noStrike" cap="none">
              <a:solidFill>
                <a:schemeClr val="accent5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accent5"/>
                </a:solidFill>
                <a:latin typeface="Roboto Light"/>
                <a:ea typeface="Roboto Light"/>
                <a:cs typeface="Roboto Light"/>
                <a:sym typeface="Roboto Light"/>
              </a:rPr>
              <a:t>Of </a:t>
            </a:r>
            <a:endParaRPr sz="1400" b="0" i="0" u="none" strike="noStrike" cap="none">
              <a:solidFill>
                <a:schemeClr val="accent5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accent5"/>
                </a:solidFill>
                <a:latin typeface="Roboto Light"/>
                <a:ea typeface="Roboto Light"/>
                <a:cs typeface="Roboto Light"/>
                <a:sym typeface="Roboto Light"/>
              </a:rPr>
              <a:t>Drowsiness</a:t>
            </a:r>
            <a:endParaRPr sz="1400" b="0" i="0" u="none" strike="noStrike" cap="none">
              <a:solidFill>
                <a:schemeClr val="accent5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741" name="Google Shape;741;p58"/>
          <p:cNvSpPr txBox="1"/>
          <p:nvPr/>
        </p:nvSpPr>
        <p:spPr>
          <a:xfrm>
            <a:off x="6680152" y="928619"/>
            <a:ext cx="958200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Step 5</a:t>
            </a:r>
            <a:endParaRPr sz="1800" b="0" i="0" u="none" strike="noStrike" cap="none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742" name="Google Shape;742;p58"/>
          <p:cNvCxnSpPr>
            <a:endCxn id="734" idx="3"/>
          </p:cNvCxnSpPr>
          <p:nvPr/>
        </p:nvCxnSpPr>
        <p:spPr>
          <a:xfrm rot="10800000">
            <a:off x="3138075" y="3757813"/>
            <a:ext cx="471600" cy="0"/>
          </a:xfrm>
          <a:prstGeom prst="straightConnector1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43" name="Google Shape;743;p58"/>
          <p:cNvCxnSpPr/>
          <p:nvPr/>
        </p:nvCxnSpPr>
        <p:spPr>
          <a:xfrm rot="10800000">
            <a:off x="3618400" y="1379825"/>
            <a:ext cx="471600" cy="0"/>
          </a:xfrm>
          <a:prstGeom prst="straightConnector1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44" name="Google Shape;744;p58"/>
          <p:cNvCxnSpPr/>
          <p:nvPr/>
        </p:nvCxnSpPr>
        <p:spPr>
          <a:xfrm rot="10800000">
            <a:off x="5501500" y="3532225"/>
            <a:ext cx="471600" cy="0"/>
          </a:xfrm>
          <a:prstGeom prst="straightConnector1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45" name="Google Shape;745;p58"/>
          <p:cNvCxnSpPr/>
          <p:nvPr/>
        </p:nvCxnSpPr>
        <p:spPr>
          <a:xfrm rot="10800000">
            <a:off x="5973100" y="1468925"/>
            <a:ext cx="471600" cy="0"/>
          </a:xfrm>
          <a:prstGeom prst="straightConnector1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59"/>
          <p:cNvSpPr txBox="1">
            <a:spLocks noGrp="1"/>
          </p:cNvSpPr>
          <p:nvPr>
            <p:ph type="title"/>
          </p:nvPr>
        </p:nvSpPr>
        <p:spPr>
          <a:xfrm>
            <a:off x="4277338" y="83675"/>
            <a:ext cx="2560200" cy="6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2500"/>
              <a:t>FLOW CHART</a:t>
            </a:r>
            <a:endParaRPr sz="2500"/>
          </a:p>
        </p:txBody>
      </p:sp>
      <p:sp>
        <p:nvSpPr>
          <p:cNvPr id="751" name="Google Shape;751;p59"/>
          <p:cNvSpPr/>
          <p:nvPr/>
        </p:nvSpPr>
        <p:spPr>
          <a:xfrm>
            <a:off x="2429125" y="4521100"/>
            <a:ext cx="6714600" cy="622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2" name="Google Shape;752;p59"/>
          <p:cNvSpPr/>
          <p:nvPr/>
        </p:nvSpPr>
        <p:spPr>
          <a:xfrm>
            <a:off x="4582450" y="4988549"/>
            <a:ext cx="4620000" cy="35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53" name="Google Shape;753;p5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71594" y="749363"/>
            <a:ext cx="5371707" cy="41344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p60"/>
          <p:cNvSpPr txBox="1">
            <a:spLocks noGrp="1"/>
          </p:cNvSpPr>
          <p:nvPr>
            <p:ph type="title"/>
          </p:nvPr>
        </p:nvSpPr>
        <p:spPr>
          <a:xfrm>
            <a:off x="378600" y="406025"/>
            <a:ext cx="67365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/>
              <a:t>System Analysis</a:t>
            </a:r>
            <a:endParaRPr sz="4500"/>
          </a:p>
        </p:txBody>
      </p:sp>
      <p:sp>
        <p:nvSpPr>
          <p:cNvPr id="759" name="Google Shape;759;p60"/>
          <p:cNvSpPr/>
          <p:nvPr/>
        </p:nvSpPr>
        <p:spPr>
          <a:xfrm rot="-5400000" flipH="1">
            <a:off x="2088225" y="2048000"/>
            <a:ext cx="2899800" cy="2447100"/>
          </a:xfrm>
          <a:prstGeom prst="rect">
            <a:avLst/>
          </a:prstGeom>
          <a:solidFill>
            <a:schemeClr val="accent3"/>
          </a:solidFill>
          <a:ln w="762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0" name="Google Shape;760;p60"/>
          <p:cNvSpPr txBox="1"/>
          <p:nvPr/>
        </p:nvSpPr>
        <p:spPr>
          <a:xfrm>
            <a:off x="2607900" y="2632275"/>
            <a:ext cx="2084400" cy="17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200" b="1">
                <a:solidFill>
                  <a:srgbClr val="EFEFEF"/>
                </a:solidFill>
                <a:latin typeface="Roboto"/>
                <a:ea typeface="Roboto"/>
                <a:cs typeface="Roboto"/>
                <a:sym typeface="Roboto"/>
              </a:rPr>
              <a:t>DATASET</a:t>
            </a:r>
            <a:endParaRPr sz="1200" b="1">
              <a:solidFill>
                <a:srgbClr val="EFEFE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200">
                <a:solidFill>
                  <a:schemeClr val="accent5"/>
                </a:solidFill>
                <a:latin typeface="Roboto Light"/>
                <a:ea typeface="Roboto Light"/>
                <a:cs typeface="Roboto Light"/>
                <a:sym typeface="Roboto Light"/>
              </a:rPr>
              <a:t>Datafliar FF Custom</a:t>
            </a:r>
            <a:endParaRPr sz="1200">
              <a:solidFill>
                <a:schemeClr val="accent5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>
              <a:solidFill>
                <a:schemeClr val="accent5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200" b="1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TRAINING ACCURACY</a:t>
            </a:r>
            <a:endParaRPr sz="1200" b="1">
              <a:solidFill>
                <a:schemeClr val="accent5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200">
                <a:solidFill>
                  <a:schemeClr val="accent5"/>
                </a:solidFill>
                <a:latin typeface="Roboto Light"/>
                <a:ea typeface="Roboto Light"/>
                <a:cs typeface="Roboto Light"/>
                <a:sym typeface="Roboto Light"/>
              </a:rPr>
              <a:t>99.6% </a:t>
            </a:r>
            <a:endParaRPr sz="1200">
              <a:solidFill>
                <a:schemeClr val="accent5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>
              <a:solidFill>
                <a:schemeClr val="accent5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200" b="1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VALIDATION ACCURACY</a:t>
            </a:r>
            <a:endParaRPr sz="1200" b="1">
              <a:solidFill>
                <a:schemeClr val="accent5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200">
                <a:solidFill>
                  <a:schemeClr val="accent5"/>
                </a:solidFill>
                <a:latin typeface="Roboto Light"/>
                <a:ea typeface="Roboto Light"/>
                <a:cs typeface="Roboto Light"/>
                <a:sym typeface="Roboto Light"/>
              </a:rPr>
              <a:t>95%</a:t>
            </a:r>
            <a:endParaRPr sz="1200">
              <a:solidFill>
                <a:schemeClr val="accent5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761" name="Google Shape;761;p60"/>
          <p:cNvSpPr txBox="1"/>
          <p:nvPr/>
        </p:nvSpPr>
        <p:spPr>
          <a:xfrm>
            <a:off x="2314577" y="2116725"/>
            <a:ext cx="1259100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CNN</a:t>
            </a:r>
            <a:endParaRPr sz="1800" b="0" i="0" u="none" strike="noStrike" cap="none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62" name="Google Shape;762;p60"/>
          <p:cNvSpPr txBox="1"/>
          <p:nvPr/>
        </p:nvSpPr>
        <p:spPr>
          <a:xfrm>
            <a:off x="1953550" y="2065275"/>
            <a:ext cx="568200" cy="554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01</a:t>
            </a:r>
            <a:endParaRPr sz="2400" b="1">
              <a:solidFill>
                <a:schemeClr val="accent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63" name="Google Shape;763;p60"/>
          <p:cNvSpPr/>
          <p:nvPr/>
        </p:nvSpPr>
        <p:spPr>
          <a:xfrm rot="-5400000" flipH="1">
            <a:off x="5039700" y="1444325"/>
            <a:ext cx="2899800" cy="2732400"/>
          </a:xfrm>
          <a:prstGeom prst="rect">
            <a:avLst/>
          </a:prstGeom>
          <a:solidFill>
            <a:schemeClr val="accent3"/>
          </a:solidFill>
          <a:ln w="762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4" name="Google Shape;764;p60"/>
          <p:cNvSpPr txBox="1"/>
          <p:nvPr/>
        </p:nvSpPr>
        <p:spPr>
          <a:xfrm>
            <a:off x="5390625" y="2171250"/>
            <a:ext cx="2084400" cy="17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200" b="1">
                <a:solidFill>
                  <a:srgbClr val="EFEFEF"/>
                </a:solidFill>
                <a:latin typeface="Roboto"/>
                <a:ea typeface="Roboto"/>
                <a:cs typeface="Roboto"/>
                <a:sym typeface="Roboto"/>
              </a:rPr>
              <a:t>DATASET</a:t>
            </a:r>
            <a:endParaRPr sz="1200" b="1">
              <a:solidFill>
                <a:srgbClr val="EFEFE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200">
                <a:solidFill>
                  <a:schemeClr val="accent5"/>
                </a:solidFill>
                <a:latin typeface="Roboto Light"/>
                <a:ea typeface="Roboto Light"/>
                <a:cs typeface="Roboto Light"/>
                <a:sym typeface="Roboto Light"/>
              </a:rPr>
              <a:t>MRL Eyes Dataset</a:t>
            </a:r>
            <a:endParaRPr sz="1200">
              <a:solidFill>
                <a:schemeClr val="accent5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>
              <a:solidFill>
                <a:schemeClr val="accent5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200" b="1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TRAINING ACCURACY</a:t>
            </a:r>
            <a:endParaRPr sz="1200" b="1">
              <a:solidFill>
                <a:schemeClr val="accent5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200">
                <a:solidFill>
                  <a:schemeClr val="accent5"/>
                </a:solidFill>
                <a:latin typeface="Roboto Light"/>
                <a:ea typeface="Roboto Light"/>
                <a:cs typeface="Roboto Light"/>
                <a:sym typeface="Roboto Light"/>
              </a:rPr>
              <a:t>79% </a:t>
            </a:r>
            <a:endParaRPr sz="1200">
              <a:solidFill>
                <a:schemeClr val="accent5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>
              <a:solidFill>
                <a:schemeClr val="accent5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200" b="1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VALIDATION ACCURACY</a:t>
            </a:r>
            <a:endParaRPr sz="1200" b="1">
              <a:solidFill>
                <a:schemeClr val="accent5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200">
                <a:solidFill>
                  <a:schemeClr val="accent5"/>
                </a:solidFill>
                <a:latin typeface="Roboto Light"/>
                <a:ea typeface="Roboto Light"/>
                <a:cs typeface="Roboto Light"/>
                <a:sym typeface="Roboto Light"/>
              </a:rPr>
              <a:t>81%</a:t>
            </a:r>
            <a:endParaRPr sz="1200">
              <a:solidFill>
                <a:schemeClr val="accent5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765" name="Google Shape;765;p60"/>
          <p:cNvSpPr txBox="1"/>
          <p:nvPr/>
        </p:nvSpPr>
        <p:spPr>
          <a:xfrm>
            <a:off x="5325899" y="1655700"/>
            <a:ext cx="2084400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Transfer Learning</a:t>
            </a:r>
            <a:endParaRPr sz="1800" b="0" i="0" u="none" strike="noStrike" cap="none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66" name="Google Shape;766;p60"/>
          <p:cNvSpPr txBox="1"/>
          <p:nvPr/>
        </p:nvSpPr>
        <p:spPr>
          <a:xfrm>
            <a:off x="7532475" y="1604250"/>
            <a:ext cx="568200" cy="554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02</a:t>
            </a:r>
            <a:endParaRPr sz="2400" b="1">
              <a:solidFill>
                <a:schemeClr val="accent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61"/>
          <p:cNvSpPr/>
          <p:nvPr/>
        </p:nvSpPr>
        <p:spPr>
          <a:xfrm>
            <a:off x="4746125" y="3511600"/>
            <a:ext cx="3734100" cy="86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2" name="Google Shape;772;p61"/>
          <p:cNvSpPr txBox="1"/>
          <p:nvPr/>
        </p:nvSpPr>
        <p:spPr>
          <a:xfrm>
            <a:off x="1610700" y="2178900"/>
            <a:ext cx="6733200" cy="7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n" sz="5000" b="1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THANK YOU</a:t>
            </a:r>
            <a:endParaRPr sz="3600">
              <a:solidFill>
                <a:schemeClr val="accent5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773" name="Google Shape;773;p61"/>
          <p:cNvSpPr/>
          <p:nvPr/>
        </p:nvSpPr>
        <p:spPr>
          <a:xfrm>
            <a:off x="2903025" y="1460475"/>
            <a:ext cx="831000" cy="8649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48"/>
          <p:cNvSpPr txBox="1">
            <a:spLocks noGrp="1"/>
          </p:cNvSpPr>
          <p:nvPr>
            <p:ph type="title"/>
          </p:nvPr>
        </p:nvSpPr>
        <p:spPr>
          <a:xfrm>
            <a:off x="-458600" y="354200"/>
            <a:ext cx="7710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3400"/>
              <a:t>TABLE OF CONTENTS</a:t>
            </a:r>
            <a:endParaRPr sz="3400"/>
          </a:p>
        </p:txBody>
      </p:sp>
      <p:sp>
        <p:nvSpPr>
          <p:cNvPr id="614" name="Google Shape;614;p48"/>
          <p:cNvSpPr txBox="1">
            <a:spLocks noGrp="1"/>
          </p:cNvSpPr>
          <p:nvPr>
            <p:ph type="title" idx="3"/>
          </p:nvPr>
        </p:nvSpPr>
        <p:spPr>
          <a:xfrm>
            <a:off x="2892925" y="3584888"/>
            <a:ext cx="4028100" cy="4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solidFill>
                  <a:srgbClr val="FFFFFF"/>
                </a:solidFill>
              </a:rPr>
              <a:t>TECHNOLOGY USED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615" name="Google Shape;615;p48"/>
          <p:cNvSpPr txBox="1">
            <a:spLocks noGrp="1"/>
          </p:cNvSpPr>
          <p:nvPr>
            <p:ph type="title" idx="7"/>
          </p:nvPr>
        </p:nvSpPr>
        <p:spPr>
          <a:xfrm>
            <a:off x="2876450" y="1401913"/>
            <a:ext cx="1024200" cy="8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 sz="4800">
                <a:solidFill>
                  <a:schemeClr val="dk1"/>
                </a:solidFill>
              </a:rPr>
              <a:t>01</a:t>
            </a:r>
            <a:endParaRPr sz="4800">
              <a:solidFill>
                <a:schemeClr val="dk1"/>
              </a:solidFill>
            </a:endParaRPr>
          </a:p>
        </p:txBody>
      </p:sp>
      <p:sp>
        <p:nvSpPr>
          <p:cNvPr id="616" name="Google Shape;616;p48"/>
          <p:cNvSpPr txBox="1">
            <a:spLocks noGrp="1"/>
          </p:cNvSpPr>
          <p:nvPr>
            <p:ph type="title" idx="7"/>
          </p:nvPr>
        </p:nvSpPr>
        <p:spPr>
          <a:xfrm>
            <a:off x="5480975" y="1527675"/>
            <a:ext cx="960600" cy="6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 sz="4800">
                <a:solidFill>
                  <a:schemeClr val="dk1"/>
                </a:solidFill>
              </a:rPr>
              <a:t>02</a:t>
            </a:r>
            <a:endParaRPr sz="4800">
              <a:solidFill>
                <a:schemeClr val="dk1"/>
              </a:solidFill>
            </a:endParaRPr>
          </a:p>
        </p:txBody>
      </p:sp>
      <p:sp>
        <p:nvSpPr>
          <p:cNvPr id="617" name="Google Shape;617;p48"/>
          <p:cNvSpPr txBox="1">
            <a:spLocks noGrp="1"/>
          </p:cNvSpPr>
          <p:nvPr>
            <p:ph type="title" idx="7"/>
          </p:nvPr>
        </p:nvSpPr>
        <p:spPr>
          <a:xfrm>
            <a:off x="2876450" y="2834300"/>
            <a:ext cx="960600" cy="8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 sz="4800">
                <a:solidFill>
                  <a:schemeClr val="dk1"/>
                </a:solidFill>
              </a:rPr>
              <a:t>03</a:t>
            </a:r>
            <a:endParaRPr sz="4800">
              <a:solidFill>
                <a:schemeClr val="dk1"/>
              </a:solidFill>
            </a:endParaRPr>
          </a:p>
        </p:txBody>
      </p:sp>
      <p:sp>
        <p:nvSpPr>
          <p:cNvPr id="618" name="Google Shape;618;p48"/>
          <p:cNvSpPr txBox="1">
            <a:spLocks noGrp="1"/>
          </p:cNvSpPr>
          <p:nvPr>
            <p:ph type="title" idx="7"/>
          </p:nvPr>
        </p:nvSpPr>
        <p:spPr>
          <a:xfrm>
            <a:off x="5449175" y="2944450"/>
            <a:ext cx="1024200" cy="6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 sz="4800">
                <a:solidFill>
                  <a:schemeClr val="dk1"/>
                </a:solidFill>
              </a:rPr>
              <a:t>04</a:t>
            </a:r>
            <a:endParaRPr sz="4800">
              <a:solidFill>
                <a:schemeClr val="dk1"/>
              </a:solidFill>
            </a:endParaRPr>
          </a:p>
        </p:txBody>
      </p:sp>
      <p:sp>
        <p:nvSpPr>
          <p:cNvPr id="619" name="Google Shape;619;p48"/>
          <p:cNvSpPr txBox="1">
            <a:spLocks noGrp="1"/>
          </p:cNvSpPr>
          <p:nvPr>
            <p:ph type="title" idx="3"/>
          </p:nvPr>
        </p:nvSpPr>
        <p:spPr>
          <a:xfrm>
            <a:off x="2892925" y="2222176"/>
            <a:ext cx="4028100" cy="4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solidFill>
                  <a:srgbClr val="FFFFFF"/>
                </a:solidFill>
              </a:rPr>
              <a:t>INTRODUCTION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620" name="Google Shape;620;p48"/>
          <p:cNvSpPr txBox="1">
            <a:spLocks noGrp="1"/>
          </p:cNvSpPr>
          <p:nvPr>
            <p:ph type="title" idx="3"/>
          </p:nvPr>
        </p:nvSpPr>
        <p:spPr>
          <a:xfrm>
            <a:off x="2989375" y="3584888"/>
            <a:ext cx="4028100" cy="4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solidFill>
                  <a:srgbClr val="FFFFFF"/>
                </a:solidFill>
              </a:rPr>
              <a:t>WORKFLOW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621" name="Google Shape;621;p48"/>
          <p:cNvSpPr txBox="1">
            <a:spLocks noGrp="1"/>
          </p:cNvSpPr>
          <p:nvPr>
            <p:ph type="title" idx="3"/>
          </p:nvPr>
        </p:nvSpPr>
        <p:spPr>
          <a:xfrm>
            <a:off x="5557175" y="2222176"/>
            <a:ext cx="4028100" cy="4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solidFill>
                  <a:srgbClr val="FFFFFF"/>
                </a:solidFill>
              </a:rPr>
              <a:t>EXISTING SYSTEM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49"/>
          <p:cNvSpPr txBox="1">
            <a:spLocks noGrp="1"/>
          </p:cNvSpPr>
          <p:nvPr>
            <p:ph type="title"/>
          </p:nvPr>
        </p:nvSpPr>
        <p:spPr>
          <a:xfrm>
            <a:off x="3469475" y="2430375"/>
            <a:ext cx="48609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</a:pPr>
            <a:r>
              <a:rPr lang="en"/>
              <a:t>INTRODUCTION</a:t>
            </a:r>
            <a:endParaRPr sz="3600" b="0"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627" name="Google Shape;627;p49"/>
          <p:cNvSpPr txBox="1">
            <a:spLocks noGrp="1"/>
          </p:cNvSpPr>
          <p:nvPr>
            <p:ph type="title" idx="2"/>
          </p:nvPr>
        </p:nvSpPr>
        <p:spPr>
          <a:xfrm>
            <a:off x="3469475" y="1090035"/>
            <a:ext cx="1613400" cy="152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</a:pPr>
            <a:r>
              <a:rPr lang="en"/>
              <a:t>01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50"/>
          <p:cNvSpPr txBox="1">
            <a:spLocks noGrp="1"/>
          </p:cNvSpPr>
          <p:nvPr>
            <p:ph type="body" idx="1"/>
          </p:nvPr>
        </p:nvSpPr>
        <p:spPr>
          <a:xfrm>
            <a:off x="1648550" y="966175"/>
            <a:ext cx="6797700" cy="15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800" b="1"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More than 30% road accidents are due to</a:t>
            </a:r>
            <a:r>
              <a:rPr lang="en" sz="1800"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 driver's sleepiness or fatigue. The driver loses control of the vehicle when he falls asleep which leads to loss of many lives.</a:t>
            </a:r>
            <a:endParaRPr sz="1800">
              <a:highlight>
                <a:schemeClr val="lt1"/>
              </a:highlight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33" name="Google Shape;633;p50"/>
          <p:cNvSpPr txBox="1">
            <a:spLocks noGrp="1"/>
          </p:cNvSpPr>
          <p:nvPr>
            <p:ph type="title"/>
          </p:nvPr>
        </p:nvSpPr>
        <p:spPr>
          <a:xfrm>
            <a:off x="121250" y="469675"/>
            <a:ext cx="7710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solidFill>
                  <a:srgbClr val="FFFFFF"/>
                </a:solidFill>
              </a:rPr>
              <a:t>DRIVER DROWSINESS DETECTION SYSTEM</a:t>
            </a:r>
            <a:endParaRPr/>
          </a:p>
        </p:txBody>
      </p:sp>
      <p:sp>
        <p:nvSpPr>
          <p:cNvPr id="634" name="Google Shape;634;p50"/>
          <p:cNvSpPr txBox="1">
            <a:spLocks noGrp="1"/>
          </p:cNvSpPr>
          <p:nvPr>
            <p:ph type="body" idx="1"/>
          </p:nvPr>
        </p:nvSpPr>
        <p:spPr>
          <a:xfrm>
            <a:off x="1648550" y="2627700"/>
            <a:ext cx="6950100" cy="17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This project can help to save lives and prevent accidents using deep learning. There will be a camera in front of the driver face which will detects the driver's face using deep learning and when a sleeps while driving it will give a warning and start the alarm which can prevent accidents. 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8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51"/>
          <p:cNvSpPr txBox="1">
            <a:spLocks noGrp="1"/>
          </p:cNvSpPr>
          <p:nvPr>
            <p:ph type="body" idx="1"/>
          </p:nvPr>
        </p:nvSpPr>
        <p:spPr>
          <a:xfrm>
            <a:off x="1410425" y="1287800"/>
            <a:ext cx="3518700" cy="336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Medium"/>
              <a:buChar char="●"/>
            </a:pPr>
            <a:r>
              <a:rPr lang="en" sz="1600">
                <a:latin typeface="Roboto Medium"/>
                <a:ea typeface="Roboto Medium"/>
                <a:cs typeface="Roboto Medium"/>
                <a:sym typeface="Roboto Medium"/>
              </a:rPr>
              <a:t>System is designed to avoid accidents. </a:t>
            </a:r>
            <a:endParaRPr sz="1600"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Medium"/>
              <a:buChar char="●"/>
            </a:pPr>
            <a:r>
              <a:rPr lang="en" sz="1600">
                <a:latin typeface="Roboto Medium"/>
                <a:ea typeface="Roboto Medium"/>
                <a:cs typeface="Roboto Medium"/>
                <a:sym typeface="Roboto Medium"/>
              </a:rPr>
              <a:t>A sound/audio will be played if the driver is found drowsy.</a:t>
            </a:r>
            <a:endParaRPr sz="1600"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Medium"/>
              <a:buChar char="●"/>
            </a:pPr>
            <a:r>
              <a:rPr lang="en" sz="1600">
                <a:latin typeface="Roboto Medium"/>
                <a:ea typeface="Roboto Medium"/>
                <a:cs typeface="Roboto Medium"/>
                <a:sym typeface="Roboto Medium"/>
              </a:rPr>
              <a:t>As a result of which driver will be alerted and won’t feel sleepy. (PS. System is not as effective as the one which is used  by Mr Bean.)</a:t>
            </a:r>
            <a:endParaRPr sz="1600"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40" name="Google Shape;640;p51"/>
          <p:cNvSpPr txBox="1">
            <a:spLocks noGrp="1"/>
          </p:cNvSpPr>
          <p:nvPr>
            <p:ph type="title"/>
          </p:nvPr>
        </p:nvSpPr>
        <p:spPr>
          <a:xfrm>
            <a:off x="1511900" y="393475"/>
            <a:ext cx="3518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solidFill>
                  <a:srgbClr val="FFFFFF"/>
                </a:solidFill>
              </a:rPr>
              <a:t>WHAT IT WILL OFFER?</a:t>
            </a:r>
            <a:endParaRPr/>
          </a:p>
        </p:txBody>
      </p:sp>
      <p:pic>
        <p:nvPicPr>
          <p:cNvPr id="641" name="Google Shape;641;p51"/>
          <p:cNvPicPr preferRelativeResize="0"/>
          <p:nvPr/>
        </p:nvPicPr>
        <p:blipFill rotWithShape="1">
          <a:blip r:embed="rId3">
            <a:alphaModFix/>
          </a:blip>
          <a:srcRect l="15655" r="13377"/>
          <a:stretch/>
        </p:blipFill>
        <p:spPr>
          <a:xfrm>
            <a:off x="5336375" y="1272950"/>
            <a:ext cx="3194100" cy="276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52"/>
          <p:cNvSpPr txBox="1">
            <a:spLocks noGrp="1"/>
          </p:cNvSpPr>
          <p:nvPr>
            <p:ph type="title"/>
          </p:nvPr>
        </p:nvSpPr>
        <p:spPr>
          <a:xfrm>
            <a:off x="3444275" y="2590775"/>
            <a:ext cx="5892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</a:pPr>
            <a:r>
              <a:rPr lang="en" sz="4300"/>
              <a:t>EXISTING SYSTEMS</a:t>
            </a:r>
            <a:endParaRPr sz="2900" b="0"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647" name="Google Shape;647;p52"/>
          <p:cNvSpPr txBox="1">
            <a:spLocks noGrp="1"/>
          </p:cNvSpPr>
          <p:nvPr>
            <p:ph type="title" idx="2"/>
          </p:nvPr>
        </p:nvSpPr>
        <p:spPr>
          <a:xfrm>
            <a:off x="3410100" y="1268885"/>
            <a:ext cx="1613400" cy="152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648" name="Google Shape;648;p52"/>
          <p:cNvSpPr/>
          <p:nvPr/>
        </p:nvSpPr>
        <p:spPr>
          <a:xfrm>
            <a:off x="4582450" y="4590900"/>
            <a:ext cx="4620000" cy="35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53"/>
          <p:cNvSpPr txBox="1">
            <a:spLocks noGrp="1"/>
          </p:cNvSpPr>
          <p:nvPr>
            <p:ph type="body" idx="4294967295"/>
          </p:nvPr>
        </p:nvSpPr>
        <p:spPr>
          <a:xfrm>
            <a:off x="3815475" y="927100"/>
            <a:ext cx="5105100" cy="345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b="1"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There are 4 types of systems available on Driver Drowsiness Detection:-</a:t>
            </a:r>
            <a:endParaRPr b="1"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b="1"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AutoNum type="arabicPeriod"/>
            </a:pPr>
            <a:r>
              <a:rPr lang="en"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Physiological analysis, using body sensors to detect brain activity , heart rate etc.</a:t>
            </a:r>
            <a:endParaRPr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AutoNum type="arabicPeriod"/>
            </a:pPr>
            <a:r>
              <a:rPr lang="en"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Lane motion sensing system, using lane monitoring cameras.</a:t>
            </a:r>
            <a:endParaRPr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AutoNum type="arabicPeriod"/>
            </a:pPr>
            <a:r>
              <a:rPr lang="en"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Detection systems based on Facial Feature Extraction(FFE).</a:t>
            </a:r>
            <a:endParaRPr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AutoNum type="arabicPeriod"/>
            </a:pPr>
            <a:r>
              <a:rPr lang="en"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Steering angle sensor analysis based systems.</a:t>
            </a:r>
            <a:endParaRPr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54"/>
          <p:cNvSpPr txBox="1">
            <a:spLocks noGrp="1"/>
          </p:cNvSpPr>
          <p:nvPr>
            <p:ph type="title"/>
          </p:nvPr>
        </p:nvSpPr>
        <p:spPr>
          <a:xfrm>
            <a:off x="3600550" y="2642325"/>
            <a:ext cx="48609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</a:pPr>
            <a:r>
              <a:rPr lang="en"/>
              <a:t>TECHNOLOGY </a:t>
            </a:r>
            <a:endParaRPr sz="3600" b="0"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659" name="Google Shape;659;p54"/>
          <p:cNvSpPr txBox="1">
            <a:spLocks noGrp="1"/>
          </p:cNvSpPr>
          <p:nvPr>
            <p:ph type="title" idx="2"/>
          </p:nvPr>
        </p:nvSpPr>
        <p:spPr>
          <a:xfrm>
            <a:off x="3600550" y="1242435"/>
            <a:ext cx="1613400" cy="152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</a:pPr>
            <a:r>
              <a:rPr lang="en"/>
              <a:t>03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4" name="Google Shape;664;p55"/>
          <p:cNvGrpSpPr/>
          <p:nvPr/>
        </p:nvGrpSpPr>
        <p:grpSpPr>
          <a:xfrm rot="10800000" flipH="1">
            <a:off x="-329588" y="-151984"/>
            <a:ext cx="2088604" cy="5622251"/>
            <a:chOff x="3372061" y="259666"/>
            <a:chExt cx="2125589" cy="5721811"/>
          </a:xfrm>
        </p:grpSpPr>
        <p:sp>
          <p:nvSpPr>
            <p:cNvPr id="665" name="Google Shape;665;p55"/>
            <p:cNvSpPr/>
            <p:nvPr/>
          </p:nvSpPr>
          <p:spPr>
            <a:xfrm>
              <a:off x="4312519" y="5139252"/>
              <a:ext cx="584725" cy="614975"/>
            </a:xfrm>
            <a:custGeom>
              <a:avLst/>
              <a:gdLst/>
              <a:ahLst/>
              <a:cxnLst/>
              <a:rect l="l" t="t" r="r" b="b"/>
              <a:pathLst>
                <a:path w="23389" h="24599" extrusionOk="0">
                  <a:moveTo>
                    <a:pt x="0" y="1"/>
                  </a:moveTo>
                  <a:cubicBezTo>
                    <a:pt x="0" y="13122"/>
                    <a:pt x="10283" y="23932"/>
                    <a:pt x="23389" y="24599"/>
                  </a:cubicBezTo>
                  <a:lnTo>
                    <a:pt x="2338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6" name="Google Shape;666;p55"/>
            <p:cNvSpPr/>
            <p:nvPr/>
          </p:nvSpPr>
          <p:spPr>
            <a:xfrm>
              <a:off x="4878400" y="1825900"/>
              <a:ext cx="584350" cy="615375"/>
            </a:xfrm>
            <a:custGeom>
              <a:avLst/>
              <a:gdLst/>
              <a:ahLst/>
              <a:cxnLst/>
              <a:rect l="l" t="t" r="r" b="b"/>
              <a:pathLst>
                <a:path w="23374" h="24615" extrusionOk="0">
                  <a:moveTo>
                    <a:pt x="1" y="1"/>
                  </a:moveTo>
                  <a:lnTo>
                    <a:pt x="1" y="24614"/>
                  </a:lnTo>
                  <a:lnTo>
                    <a:pt x="23373" y="24614"/>
                  </a:lnTo>
                  <a:cubicBezTo>
                    <a:pt x="23373" y="11493"/>
                    <a:pt x="13106" y="683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7" name="Google Shape;667;p55"/>
            <p:cNvSpPr/>
            <p:nvPr/>
          </p:nvSpPr>
          <p:spPr>
            <a:xfrm>
              <a:off x="3708975" y="626250"/>
              <a:ext cx="1169450" cy="584725"/>
            </a:xfrm>
            <a:custGeom>
              <a:avLst/>
              <a:gdLst/>
              <a:ahLst/>
              <a:cxnLst/>
              <a:rect l="l" t="t" r="r" b="b"/>
              <a:pathLst>
                <a:path w="46778" h="23389" extrusionOk="0">
                  <a:moveTo>
                    <a:pt x="23389" y="0"/>
                  </a:moveTo>
                  <a:cubicBezTo>
                    <a:pt x="10470" y="0"/>
                    <a:pt x="1" y="10469"/>
                    <a:pt x="1" y="23389"/>
                  </a:cubicBezTo>
                  <a:lnTo>
                    <a:pt x="46778" y="23389"/>
                  </a:lnTo>
                  <a:cubicBezTo>
                    <a:pt x="46778" y="10469"/>
                    <a:pt x="36309" y="0"/>
                    <a:pt x="233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8" name="Google Shape;668;p55"/>
            <p:cNvSpPr/>
            <p:nvPr/>
          </p:nvSpPr>
          <p:spPr>
            <a:xfrm>
              <a:off x="4878400" y="595225"/>
              <a:ext cx="619250" cy="615375"/>
            </a:xfrm>
            <a:custGeom>
              <a:avLst/>
              <a:gdLst/>
              <a:ahLst/>
              <a:cxnLst/>
              <a:rect l="l" t="t" r="r" b="b"/>
              <a:pathLst>
                <a:path w="24770" h="24615" extrusionOk="0">
                  <a:moveTo>
                    <a:pt x="1" y="0"/>
                  </a:moveTo>
                  <a:lnTo>
                    <a:pt x="1" y="24614"/>
                  </a:lnTo>
                  <a:lnTo>
                    <a:pt x="24769" y="24614"/>
                  </a:lnTo>
                  <a:lnTo>
                    <a:pt x="2476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9" name="Google Shape;669;p55"/>
            <p:cNvSpPr/>
            <p:nvPr/>
          </p:nvSpPr>
          <p:spPr>
            <a:xfrm>
              <a:off x="3372061" y="259666"/>
              <a:ext cx="640175" cy="584700"/>
            </a:xfrm>
            <a:custGeom>
              <a:avLst/>
              <a:gdLst/>
              <a:ahLst/>
              <a:cxnLst/>
              <a:rect l="l" t="t" r="r" b="b"/>
              <a:pathLst>
                <a:path w="25607" h="23388" extrusionOk="0">
                  <a:moveTo>
                    <a:pt x="12776" y="1"/>
                  </a:moveTo>
                  <a:cubicBezTo>
                    <a:pt x="7418" y="1"/>
                    <a:pt x="2588" y="3720"/>
                    <a:pt x="1380" y="9182"/>
                  </a:cubicBezTo>
                  <a:cubicBezTo>
                    <a:pt x="0" y="15479"/>
                    <a:pt x="3986" y="21729"/>
                    <a:pt x="10283" y="23109"/>
                  </a:cubicBezTo>
                  <a:cubicBezTo>
                    <a:pt x="11134" y="23298"/>
                    <a:pt x="11984" y="23388"/>
                    <a:pt x="12821" y="23388"/>
                  </a:cubicBezTo>
                  <a:cubicBezTo>
                    <a:pt x="18189" y="23388"/>
                    <a:pt x="23018" y="19668"/>
                    <a:pt x="24226" y="14207"/>
                  </a:cubicBezTo>
                  <a:cubicBezTo>
                    <a:pt x="25606" y="7894"/>
                    <a:pt x="21620" y="1660"/>
                    <a:pt x="15308" y="279"/>
                  </a:cubicBezTo>
                  <a:cubicBezTo>
                    <a:pt x="14459" y="91"/>
                    <a:pt x="13611" y="1"/>
                    <a:pt x="1277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0" name="Google Shape;670;p55"/>
            <p:cNvSpPr/>
            <p:nvPr/>
          </p:nvSpPr>
          <p:spPr>
            <a:xfrm>
              <a:off x="3884705" y="5396677"/>
              <a:ext cx="643275" cy="584800"/>
            </a:xfrm>
            <a:custGeom>
              <a:avLst/>
              <a:gdLst/>
              <a:ahLst/>
              <a:cxnLst/>
              <a:rect l="l" t="t" r="r" b="b"/>
              <a:pathLst>
                <a:path w="25731" h="23392" extrusionOk="0">
                  <a:moveTo>
                    <a:pt x="12870" y="1"/>
                  </a:moveTo>
                  <a:cubicBezTo>
                    <a:pt x="7558" y="1"/>
                    <a:pt x="2752" y="3630"/>
                    <a:pt x="1489" y="9013"/>
                  </a:cubicBezTo>
                  <a:cubicBezTo>
                    <a:pt x="0" y="15294"/>
                    <a:pt x="3893" y="21591"/>
                    <a:pt x="10175" y="23080"/>
                  </a:cubicBezTo>
                  <a:cubicBezTo>
                    <a:pt x="11073" y="23291"/>
                    <a:pt x="11971" y="23392"/>
                    <a:pt x="12855" y="23392"/>
                  </a:cubicBezTo>
                  <a:cubicBezTo>
                    <a:pt x="18158" y="23392"/>
                    <a:pt x="22966" y="19763"/>
                    <a:pt x="24242" y="14379"/>
                  </a:cubicBezTo>
                  <a:cubicBezTo>
                    <a:pt x="25731" y="8098"/>
                    <a:pt x="21838" y="1801"/>
                    <a:pt x="15557" y="312"/>
                  </a:cubicBezTo>
                  <a:cubicBezTo>
                    <a:pt x="14656" y="101"/>
                    <a:pt x="13756" y="1"/>
                    <a:pt x="128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1" name="Google Shape;671;p55"/>
            <p:cNvSpPr/>
            <p:nvPr/>
          </p:nvSpPr>
          <p:spPr>
            <a:xfrm>
              <a:off x="3690178" y="4519999"/>
              <a:ext cx="619225" cy="619250"/>
            </a:xfrm>
            <a:custGeom>
              <a:avLst/>
              <a:gdLst/>
              <a:ahLst/>
              <a:cxnLst/>
              <a:rect l="l" t="t" r="r" b="b"/>
              <a:pathLst>
                <a:path w="24769" h="24770" extrusionOk="0">
                  <a:moveTo>
                    <a:pt x="0" y="1"/>
                  </a:moveTo>
                  <a:lnTo>
                    <a:pt x="0" y="24770"/>
                  </a:lnTo>
                  <a:lnTo>
                    <a:pt x="24769" y="24770"/>
                  </a:lnTo>
                  <a:lnTo>
                    <a:pt x="2476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72" name="Google Shape;672;p55"/>
          <p:cNvSpPr/>
          <p:nvPr/>
        </p:nvSpPr>
        <p:spPr>
          <a:xfrm>
            <a:off x="6075830" y="1931863"/>
            <a:ext cx="2113990" cy="2116681"/>
          </a:xfrm>
          <a:custGeom>
            <a:avLst/>
            <a:gdLst/>
            <a:ahLst/>
            <a:cxnLst/>
            <a:rect l="l" t="t" r="r" b="b"/>
            <a:pathLst>
              <a:path w="42595" h="42876" extrusionOk="0">
                <a:moveTo>
                  <a:pt x="0" y="0"/>
                </a:moveTo>
                <a:lnTo>
                  <a:pt x="0" y="42875"/>
                </a:lnTo>
                <a:lnTo>
                  <a:pt x="42594" y="42875"/>
                </a:lnTo>
                <a:lnTo>
                  <a:pt x="42594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3" name="Google Shape;673;p55"/>
          <p:cNvSpPr/>
          <p:nvPr/>
        </p:nvSpPr>
        <p:spPr>
          <a:xfrm>
            <a:off x="1106596" y="1931860"/>
            <a:ext cx="2113990" cy="2116681"/>
          </a:xfrm>
          <a:custGeom>
            <a:avLst/>
            <a:gdLst/>
            <a:ahLst/>
            <a:cxnLst/>
            <a:rect l="l" t="t" r="r" b="b"/>
            <a:pathLst>
              <a:path w="42595" h="42876" extrusionOk="0">
                <a:moveTo>
                  <a:pt x="0" y="0"/>
                </a:moveTo>
                <a:lnTo>
                  <a:pt x="0" y="42875"/>
                </a:lnTo>
                <a:lnTo>
                  <a:pt x="42594" y="42875"/>
                </a:lnTo>
                <a:lnTo>
                  <a:pt x="4259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4" name="Google Shape;674;p55"/>
          <p:cNvSpPr/>
          <p:nvPr/>
        </p:nvSpPr>
        <p:spPr>
          <a:xfrm>
            <a:off x="3591213" y="1931852"/>
            <a:ext cx="2113990" cy="1798648"/>
          </a:xfrm>
          <a:custGeom>
            <a:avLst/>
            <a:gdLst/>
            <a:ahLst/>
            <a:cxnLst/>
            <a:rect l="l" t="t" r="r" b="b"/>
            <a:pathLst>
              <a:path w="42595" h="42876" extrusionOk="0">
                <a:moveTo>
                  <a:pt x="0" y="0"/>
                </a:moveTo>
                <a:lnTo>
                  <a:pt x="0" y="42875"/>
                </a:lnTo>
                <a:lnTo>
                  <a:pt x="42594" y="42875"/>
                </a:lnTo>
                <a:lnTo>
                  <a:pt x="4259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5" name="Google Shape;675;p55"/>
          <p:cNvSpPr txBox="1">
            <a:spLocks noGrp="1"/>
          </p:cNvSpPr>
          <p:nvPr>
            <p:ph type="subTitle" idx="1"/>
          </p:nvPr>
        </p:nvSpPr>
        <p:spPr>
          <a:xfrm>
            <a:off x="1185877" y="2217764"/>
            <a:ext cx="1927500" cy="45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OpenCV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76" name="Google Shape;676;p55"/>
          <p:cNvSpPr txBox="1">
            <a:spLocks noGrp="1"/>
          </p:cNvSpPr>
          <p:nvPr>
            <p:ph type="subTitle" idx="2"/>
          </p:nvPr>
        </p:nvSpPr>
        <p:spPr>
          <a:xfrm>
            <a:off x="1286300" y="2698050"/>
            <a:ext cx="1726500" cy="77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en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Used for detection of face and eye    of person</a:t>
            </a:r>
            <a:endParaRPr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77" name="Google Shape;677;p55"/>
          <p:cNvSpPr txBox="1">
            <a:spLocks noGrp="1"/>
          </p:cNvSpPr>
          <p:nvPr>
            <p:ph type="subTitle" idx="3"/>
          </p:nvPr>
        </p:nvSpPr>
        <p:spPr>
          <a:xfrm>
            <a:off x="6169819" y="2239302"/>
            <a:ext cx="1926000" cy="45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TensorFlow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78" name="Google Shape;678;p55"/>
          <p:cNvSpPr txBox="1">
            <a:spLocks noGrp="1"/>
          </p:cNvSpPr>
          <p:nvPr>
            <p:ph type="subTitle" idx="4"/>
          </p:nvPr>
        </p:nvSpPr>
        <p:spPr>
          <a:xfrm>
            <a:off x="6128131" y="2679153"/>
            <a:ext cx="1926000" cy="77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Used as a backend   for keras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79" name="Google Shape;679;p55"/>
          <p:cNvSpPr txBox="1">
            <a:spLocks noGrp="1"/>
          </p:cNvSpPr>
          <p:nvPr>
            <p:ph type="subTitle" idx="5"/>
          </p:nvPr>
        </p:nvSpPr>
        <p:spPr>
          <a:xfrm>
            <a:off x="3434261" y="2159325"/>
            <a:ext cx="2427900" cy="45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en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Keras</a:t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80" name="Google Shape;680;p55"/>
          <p:cNvSpPr txBox="1">
            <a:spLocks noGrp="1"/>
          </p:cNvSpPr>
          <p:nvPr>
            <p:ph type="subTitle" idx="6"/>
          </p:nvPr>
        </p:nvSpPr>
        <p:spPr>
          <a:xfrm>
            <a:off x="3832964" y="2621850"/>
            <a:ext cx="1630500" cy="77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en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Build classified model </a:t>
            </a:r>
            <a:endParaRPr>
              <a:solidFill>
                <a:srgbClr val="0000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81" name="Google Shape;681;p55"/>
          <p:cNvSpPr/>
          <p:nvPr/>
        </p:nvSpPr>
        <p:spPr>
          <a:xfrm>
            <a:off x="4582450" y="4590900"/>
            <a:ext cx="4620000" cy="35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2" name="Google Shape;682;p55"/>
          <p:cNvSpPr txBox="1"/>
          <p:nvPr/>
        </p:nvSpPr>
        <p:spPr>
          <a:xfrm>
            <a:off x="912500" y="927100"/>
            <a:ext cx="3000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TECHNOLOGY USED</a:t>
            </a:r>
            <a:endParaRPr sz="2400" b="1">
              <a:solidFill>
                <a:schemeClr val="accent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Geometric Pattern by Slidesgo">
  <a:themeElements>
    <a:clrScheme name="Simple Light">
      <a:dk1>
        <a:srgbClr val="0EC0C0"/>
      </a:dk1>
      <a:lt1>
        <a:srgbClr val="00758F"/>
      </a:lt1>
      <a:dk2>
        <a:srgbClr val="00384B"/>
      </a:dk2>
      <a:lt2>
        <a:srgbClr val="FF6B58"/>
      </a:lt2>
      <a:accent1>
        <a:srgbClr val="0EC0C0"/>
      </a:accent1>
      <a:accent2>
        <a:srgbClr val="00758F"/>
      </a:accent2>
      <a:accent3>
        <a:srgbClr val="00384B"/>
      </a:accent3>
      <a:accent4>
        <a:srgbClr val="FF6B58"/>
      </a:accent4>
      <a:accent5>
        <a:srgbClr val="FFFFFF"/>
      </a:accent5>
      <a:accent6>
        <a:srgbClr val="0EC0C0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Geometric Pattern by Slidesgo">
  <a:themeElements>
    <a:clrScheme name="Simple Light">
      <a:dk1>
        <a:srgbClr val="0EC0C0"/>
      </a:dk1>
      <a:lt1>
        <a:srgbClr val="00758F"/>
      </a:lt1>
      <a:dk2>
        <a:srgbClr val="00384B"/>
      </a:dk2>
      <a:lt2>
        <a:srgbClr val="FF6B58"/>
      </a:lt2>
      <a:accent1>
        <a:srgbClr val="0EC0C0"/>
      </a:accent1>
      <a:accent2>
        <a:srgbClr val="00758F"/>
      </a:accent2>
      <a:accent3>
        <a:srgbClr val="00384B"/>
      </a:accent3>
      <a:accent4>
        <a:srgbClr val="FF6B58"/>
      </a:accent4>
      <a:accent5>
        <a:srgbClr val="FFFFFF"/>
      </a:accent5>
      <a:accent6>
        <a:srgbClr val="0EC0C0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537</Words>
  <Application>Microsoft Office PowerPoint</Application>
  <PresentationFormat>On-screen Show (16:9)</PresentationFormat>
  <Paragraphs>99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Roboto Medium</vt:lpstr>
      <vt:lpstr>Roboto Light</vt:lpstr>
      <vt:lpstr>Arial</vt:lpstr>
      <vt:lpstr>Roboto</vt:lpstr>
      <vt:lpstr>Georgia</vt:lpstr>
      <vt:lpstr>Montserrat SemiBold</vt:lpstr>
      <vt:lpstr>Geometric Pattern by Slidesgo</vt:lpstr>
      <vt:lpstr>Geometric Pattern by Slidesgo</vt:lpstr>
      <vt:lpstr> DRIVER DROWSINESS DETECTION SYSTEM</vt:lpstr>
      <vt:lpstr>TABLE OF CONTENTS</vt:lpstr>
      <vt:lpstr>INTRODUCTION</vt:lpstr>
      <vt:lpstr>DRIVER DROWSINESS DETECTION SYSTEM</vt:lpstr>
      <vt:lpstr>WHAT IT WILL OFFER?</vt:lpstr>
      <vt:lpstr>EXISTING SYSTEMS</vt:lpstr>
      <vt:lpstr>PowerPoint Presentation</vt:lpstr>
      <vt:lpstr>TECHNOLOGY </vt:lpstr>
      <vt:lpstr>PowerPoint Presentation</vt:lpstr>
      <vt:lpstr>PowerPoint Presentation</vt:lpstr>
      <vt:lpstr>WORKFLOW</vt:lpstr>
      <vt:lpstr>PowerPoint Presentation</vt:lpstr>
      <vt:lpstr>FLOW CHART</vt:lpstr>
      <vt:lpstr>System Analysis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DRIVER DROWSINESS DETECTION SYSTEM</dc:title>
  <cp:lastModifiedBy>Rudra Barad</cp:lastModifiedBy>
  <cp:revision>1</cp:revision>
  <dcterms:modified xsi:type="dcterms:W3CDTF">2021-11-12T16:46:15Z</dcterms:modified>
</cp:coreProperties>
</file>